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599525" cy="32405638"/>
  <p:notesSz cx="6669088" cy="9928225"/>
  <p:defaultTextStyle>
    <a:defPPr>
      <a:defRPr lang="es-ES"/>
    </a:defPPr>
    <a:lvl1pPr marL="0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892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784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676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568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460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352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244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136" algn="l" defTabSz="1645892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9" autoAdjust="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2742" y="90"/>
      </p:cViewPr>
      <p:guideLst>
        <p:guide orient="horz" pos="10207"/>
        <p:guide pos="6803"/>
      </p:guideLst>
    </p:cSldViewPr>
  </p:slideViewPr>
  <p:notesTextViewPr>
    <p:cViewPr>
      <p:scale>
        <a:sx n="300" d="100"/>
        <a:sy n="3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D0526-6DAF-B742-8B0C-EB0523982B32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3913" y="744538"/>
            <a:ext cx="24812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34C5E-24F8-EE4C-B61E-9B9C9D1F3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29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093913" y="744538"/>
            <a:ext cx="2481262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34C5E-24F8-EE4C-B61E-9B9C9D1F321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43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965" y="10066757"/>
            <a:ext cx="18359596" cy="694621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9929" y="18363202"/>
            <a:ext cx="15119668" cy="8281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0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0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0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29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17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498781" y="9541661"/>
            <a:ext cx="17219622" cy="20324036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828667" y="9541661"/>
            <a:ext cx="51310120" cy="20324036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3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82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214" y="20823627"/>
            <a:ext cx="18359596" cy="6436121"/>
          </a:xfrm>
        </p:spPr>
        <p:txBody>
          <a:bodyPr anchor="t"/>
          <a:lstStyle>
            <a:lvl1pPr algn="l">
              <a:defRPr sz="12338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214" y="13734898"/>
            <a:ext cx="18359596" cy="7088729"/>
          </a:xfrm>
        </p:spPr>
        <p:txBody>
          <a:bodyPr anchor="b"/>
          <a:lstStyle>
            <a:lvl1pPr marL="0" indent="0">
              <a:buNone/>
              <a:defRPr sz="6166">
                <a:solidFill>
                  <a:schemeClr val="tx1">
                    <a:tint val="75000"/>
                  </a:schemeClr>
                </a:solidFill>
              </a:defRPr>
            </a:lvl1pPr>
            <a:lvl2pPr marL="1410124" indent="0">
              <a:buNone/>
              <a:defRPr sz="5569">
                <a:solidFill>
                  <a:schemeClr val="tx1">
                    <a:tint val="75000"/>
                  </a:schemeClr>
                </a:solidFill>
              </a:defRPr>
            </a:lvl2pPr>
            <a:lvl3pPr marL="2820247" indent="0">
              <a:buNone/>
              <a:defRPr sz="4971">
                <a:solidFill>
                  <a:schemeClr val="tx1">
                    <a:tint val="75000"/>
                  </a:schemeClr>
                </a:solidFill>
              </a:defRPr>
            </a:lvl3pPr>
            <a:lvl4pPr marL="4230371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4pPr>
            <a:lvl5pPr marL="5640495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5pPr>
            <a:lvl6pPr marL="7050619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6pPr>
            <a:lvl7pPr marL="8460743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7pPr>
            <a:lvl8pPr marL="9870866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8pPr>
            <a:lvl9pPr marL="11280990" indent="0">
              <a:buNone/>
              <a:defRPr sz="4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32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828670" y="55584676"/>
            <a:ext cx="34262995" cy="157197348"/>
          </a:xfrm>
        </p:spPr>
        <p:txBody>
          <a:bodyPr/>
          <a:lstStyle>
            <a:lvl1pPr>
              <a:defRPr sz="8655"/>
            </a:lvl1pPr>
            <a:lvl2pPr>
              <a:defRPr sz="7367"/>
            </a:lvl2pPr>
            <a:lvl3pPr>
              <a:defRPr sz="6166"/>
            </a:lvl3pPr>
            <a:lvl4pPr>
              <a:defRPr sz="5569"/>
            </a:lvl4pPr>
            <a:lvl5pPr>
              <a:defRPr sz="5569"/>
            </a:lvl5pPr>
            <a:lvl6pPr>
              <a:defRPr sz="5569"/>
            </a:lvl6pPr>
            <a:lvl7pPr>
              <a:defRPr sz="5569"/>
            </a:lvl7pPr>
            <a:lvl8pPr>
              <a:defRPr sz="5569"/>
            </a:lvl8pPr>
            <a:lvl9pPr>
              <a:defRPr sz="5569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451656" y="55584676"/>
            <a:ext cx="34266746" cy="157197348"/>
          </a:xfrm>
        </p:spPr>
        <p:txBody>
          <a:bodyPr/>
          <a:lstStyle>
            <a:lvl1pPr>
              <a:defRPr sz="8655"/>
            </a:lvl1pPr>
            <a:lvl2pPr>
              <a:defRPr sz="7367"/>
            </a:lvl2pPr>
            <a:lvl3pPr>
              <a:defRPr sz="6166"/>
            </a:lvl3pPr>
            <a:lvl4pPr>
              <a:defRPr sz="5569"/>
            </a:lvl4pPr>
            <a:lvl5pPr>
              <a:defRPr sz="5569"/>
            </a:lvl5pPr>
            <a:lvl6pPr>
              <a:defRPr sz="5569"/>
            </a:lvl6pPr>
            <a:lvl7pPr>
              <a:defRPr sz="5569"/>
            </a:lvl7pPr>
            <a:lvl8pPr>
              <a:defRPr sz="5569"/>
            </a:lvl8pPr>
            <a:lvl9pPr>
              <a:defRPr sz="5569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728"/>
            <a:ext cx="19439572" cy="540093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79977" y="7253766"/>
            <a:ext cx="9543541" cy="3023026"/>
          </a:xfrm>
        </p:spPr>
        <p:txBody>
          <a:bodyPr anchor="b"/>
          <a:lstStyle>
            <a:lvl1pPr marL="0" indent="0">
              <a:buNone/>
              <a:defRPr sz="7367" b="1"/>
            </a:lvl1pPr>
            <a:lvl2pPr marL="1410124" indent="0">
              <a:buNone/>
              <a:defRPr sz="6166" b="1"/>
            </a:lvl2pPr>
            <a:lvl3pPr marL="2820247" indent="0">
              <a:buNone/>
              <a:defRPr sz="5569" b="1"/>
            </a:lvl3pPr>
            <a:lvl4pPr marL="4230371" indent="0">
              <a:buNone/>
              <a:defRPr sz="4971" b="1"/>
            </a:lvl4pPr>
            <a:lvl5pPr marL="5640495" indent="0">
              <a:buNone/>
              <a:defRPr sz="4971" b="1"/>
            </a:lvl5pPr>
            <a:lvl6pPr marL="7050619" indent="0">
              <a:buNone/>
              <a:defRPr sz="4971" b="1"/>
            </a:lvl6pPr>
            <a:lvl7pPr marL="8460743" indent="0">
              <a:buNone/>
              <a:defRPr sz="4971" b="1"/>
            </a:lvl7pPr>
            <a:lvl8pPr marL="9870866" indent="0">
              <a:buNone/>
              <a:defRPr sz="4971" b="1"/>
            </a:lvl8pPr>
            <a:lvl9pPr marL="11280990" indent="0">
              <a:buNone/>
              <a:defRPr sz="4971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79977" y="10276786"/>
            <a:ext cx="9543541" cy="18670750"/>
          </a:xfrm>
        </p:spPr>
        <p:txBody>
          <a:bodyPr/>
          <a:lstStyle>
            <a:lvl1pPr>
              <a:defRPr sz="7367"/>
            </a:lvl1pPr>
            <a:lvl2pPr>
              <a:defRPr sz="6166"/>
            </a:lvl2pPr>
            <a:lvl3pPr>
              <a:defRPr sz="5569"/>
            </a:lvl3pPr>
            <a:lvl4pPr>
              <a:defRPr sz="4971"/>
            </a:lvl4pPr>
            <a:lvl5pPr>
              <a:defRPr sz="4971"/>
            </a:lvl5pPr>
            <a:lvl6pPr>
              <a:defRPr sz="4971"/>
            </a:lvl6pPr>
            <a:lvl7pPr>
              <a:defRPr sz="4971"/>
            </a:lvl7pPr>
            <a:lvl8pPr>
              <a:defRPr sz="4971"/>
            </a:lvl8pPr>
            <a:lvl9pPr>
              <a:defRPr sz="497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2260" y="7253766"/>
            <a:ext cx="9547290" cy="3023026"/>
          </a:xfrm>
        </p:spPr>
        <p:txBody>
          <a:bodyPr anchor="b"/>
          <a:lstStyle>
            <a:lvl1pPr marL="0" indent="0">
              <a:buNone/>
              <a:defRPr sz="7367" b="1"/>
            </a:lvl1pPr>
            <a:lvl2pPr marL="1410124" indent="0">
              <a:buNone/>
              <a:defRPr sz="6166" b="1"/>
            </a:lvl2pPr>
            <a:lvl3pPr marL="2820247" indent="0">
              <a:buNone/>
              <a:defRPr sz="5569" b="1"/>
            </a:lvl3pPr>
            <a:lvl4pPr marL="4230371" indent="0">
              <a:buNone/>
              <a:defRPr sz="4971" b="1"/>
            </a:lvl4pPr>
            <a:lvl5pPr marL="5640495" indent="0">
              <a:buNone/>
              <a:defRPr sz="4971" b="1"/>
            </a:lvl5pPr>
            <a:lvl6pPr marL="7050619" indent="0">
              <a:buNone/>
              <a:defRPr sz="4971" b="1"/>
            </a:lvl6pPr>
            <a:lvl7pPr marL="8460743" indent="0">
              <a:buNone/>
              <a:defRPr sz="4971" b="1"/>
            </a:lvl7pPr>
            <a:lvl8pPr marL="9870866" indent="0">
              <a:buNone/>
              <a:defRPr sz="4971" b="1"/>
            </a:lvl8pPr>
            <a:lvl9pPr marL="11280990" indent="0">
              <a:buNone/>
              <a:defRPr sz="4971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2260" y="10276786"/>
            <a:ext cx="9547290" cy="18670750"/>
          </a:xfrm>
        </p:spPr>
        <p:txBody>
          <a:bodyPr/>
          <a:lstStyle>
            <a:lvl1pPr>
              <a:defRPr sz="7367"/>
            </a:lvl1pPr>
            <a:lvl2pPr>
              <a:defRPr sz="6166"/>
            </a:lvl2pPr>
            <a:lvl3pPr>
              <a:defRPr sz="5569"/>
            </a:lvl3pPr>
            <a:lvl4pPr>
              <a:defRPr sz="4971"/>
            </a:lvl4pPr>
            <a:lvl5pPr>
              <a:defRPr sz="4971"/>
            </a:lvl5pPr>
            <a:lvl6pPr>
              <a:defRPr sz="4971"/>
            </a:lvl6pPr>
            <a:lvl7pPr>
              <a:defRPr sz="4971"/>
            </a:lvl7pPr>
            <a:lvl8pPr>
              <a:defRPr sz="4971"/>
            </a:lvl8pPr>
            <a:lvl9pPr>
              <a:defRPr sz="497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98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85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90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0225"/>
            <a:ext cx="7106096" cy="5490956"/>
          </a:xfrm>
        </p:spPr>
        <p:txBody>
          <a:bodyPr anchor="b"/>
          <a:lstStyle>
            <a:lvl1pPr algn="l">
              <a:defRPr sz="6166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4814" y="1290231"/>
            <a:ext cx="12074735" cy="27657314"/>
          </a:xfrm>
        </p:spPr>
        <p:txBody>
          <a:bodyPr/>
          <a:lstStyle>
            <a:lvl1pPr>
              <a:defRPr sz="9855"/>
            </a:lvl1pPr>
            <a:lvl2pPr>
              <a:defRPr sz="8655"/>
            </a:lvl2pPr>
            <a:lvl3pPr>
              <a:defRPr sz="7367"/>
            </a:lvl3pPr>
            <a:lvl4pPr>
              <a:defRPr sz="6166"/>
            </a:lvl4pPr>
            <a:lvl5pPr>
              <a:defRPr sz="6166"/>
            </a:lvl5pPr>
            <a:lvl6pPr>
              <a:defRPr sz="6166"/>
            </a:lvl6pPr>
            <a:lvl7pPr>
              <a:defRPr sz="6166"/>
            </a:lvl7pPr>
            <a:lvl8pPr>
              <a:defRPr sz="6166"/>
            </a:lvl8pPr>
            <a:lvl9pPr>
              <a:defRPr sz="6166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9977" y="6781184"/>
            <a:ext cx="7106096" cy="22166358"/>
          </a:xfrm>
        </p:spPr>
        <p:txBody>
          <a:bodyPr/>
          <a:lstStyle>
            <a:lvl1pPr marL="0" indent="0">
              <a:buNone/>
              <a:defRPr sz="4286"/>
            </a:lvl1pPr>
            <a:lvl2pPr marL="1410124" indent="0">
              <a:buNone/>
              <a:defRPr sz="3684"/>
            </a:lvl2pPr>
            <a:lvl3pPr marL="2820247" indent="0">
              <a:buNone/>
              <a:defRPr sz="3086"/>
            </a:lvl3pPr>
            <a:lvl4pPr marL="4230371" indent="0">
              <a:buNone/>
              <a:defRPr sz="2825"/>
            </a:lvl4pPr>
            <a:lvl5pPr marL="5640495" indent="0">
              <a:buNone/>
              <a:defRPr sz="2825"/>
            </a:lvl5pPr>
            <a:lvl6pPr marL="7050619" indent="0">
              <a:buNone/>
              <a:defRPr sz="2825"/>
            </a:lvl6pPr>
            <a:lvl7pPr marL="8460743" indent="0">
              <a:buNone/>
              <a:defRPr sz="2825"/>
            </a:lvl7pPr>
            <a:lvl8pPr marL="9870866" indent="0">
              <a:buNone/>
              <a:defRPr sz="2825"/>
            </a:lvl8pPr>
            <a:lvl9pPr marL="11280990" indent="0">
              <a:buNone/>
              <a:defRPr sz="2825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58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660" y="22683950"/>
            <a:ext cx="12959715" cy="2677968"/>
          </a:xfrm>
        </p:spPr>
        <p:txBody>
          <a:bodyPr anchor="b"/>
          <a:lstStyle>
            <a:lvl1pPr algn="l">
              <a:defRPr sz="6166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3660" y="2895507"/>
            <a:ext cx="12959715" cy="19443383"/>
          </a:xfrm>
        </p:spPr>
        <p:txBody>
          <a:bodyPr/>
          <a:lstStyle>
            <a:lvl1pPr marL="0" indent="0">
              <a:buNone/>
              <a:defRPr sz="9855"/>
            </a:lvl1pPr>
            <a:lvl2pPr marL="1410124" indent="0">
              <a:buNone/>
              <a:defRPr sz="8655"/>
            </a:lvl2pPr>
            <a:lvl3pPr marL="2820247" indent="0">
              <a:buNone/>
              <a:defRPr sz="7367"/>
            </a:lvl3pPr>
            <a:lvl4pPr marL="4230371" indent="0">
              <a:buNone/>
              <a:defRPr sz="6166"/>
            </a:lvl4pPr>
            <a:lvl5pPr marL="5640495" indent="0">
              <a:buNone/>
              <a:defRPr sz="6166"/>
            </a:lvl5pPr>
            <a:lvl6pPr marL="7050619" indent="0">
              <a:buNone/>
              <a:defRPr sz="6166"/>
            </a:lvl6pPr>
            <a:lvl7pPr marL="8460743" indent="0">
              <a:buNone/>
              <a:defRPr sz="6166"/>
            </a:lvl7pPr>
            <a:lvl8pPr marL="9870866" indent="0">
              <a:buNone/>
              <a:defRPr sz="6166"/>
            </a:lvl8pPr>
            <a:lvl9pPr marL="11280990" indent="0">
              <a:buNone/>
              <a:defRPr sz="6166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3660" y="25361919"/>
            <a:ext cx="12959715" cy="3803159"/>
          </a:xfrm>
        </p:spPr>
        <p:txBody>
          <a:bodyPr/>
          <a:lstStyle>
            <a:lvl1pPr marL="0" indent="0">
              <a:buNone/>
              <a:defRPr sz="4286"/>
            </a:lvl1pPr>
            <a:lvl2pPr marL="1410124" indent="0">
              <a:buNone/>
              <a:defRPr sz="3684"/>
            </a:lvl2pPr>
            <a:lvl3pPr marL="2820247" indent="0">
              <a:buNone/>
              <a:defRPr sz="3086"/>
            </a:lvl3pPr>
            <a:lvl4pPr marL="4230371" indent="0">
              <a:buNone/>
              <a:defRPr sz="2825"/>
            </a:lvl4pPr>
            <a:lvl5pPr marL="5640495" indent="0">
              <a:buNone/>
              <a:defRPr sz="2825"/>
            </a:lvl5pPr>
            <a:lvl6pPr marL="7050619" indent="0">
              <a:buNone/>
              <a:defRPr sz="2825"/>
            </a:lvl6pPr>
            <a:lvl7pPr marL="8460743" indent="0">
              <a:buNone/>
              <a:defRPr sz="2825"/>
            </a:lvl7pPr>
            <a:lvl8pPr marL="9870866" indent="0">
              <a:buNone/>
              <a:defRPr sz="2825"/>
            </a:lvl8pPr>
            <a:lvl9pPr marL="11280990" indent="0">
              <a:buNone/>
              <a:defRPr sz="2825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4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79977" y="1297728"/>
            <a:ext cx="19439572" cy="5400938"/>
          </a:xfrm>
          <a:prstGeom prst="rect">
            <a:avLst/>
          </a:prstGeom>
        </p:spPr>
        <p:txBody>
          <a:bodyPr vert="horz" lIns="329178" tIns="164589" rIns="329178" bIns="164589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79977" y="7561320"/>
            <a:ext cx="19439572" cy="21386224"/>
          </a:xfrm>
          <a:prstGeom prst="rect">
            <a:avLst/>
          </a:prstGeom>
        </p:spPr>
        <p:txBody>
          <a:bodyPr vert="horz" lIns="329178" tIns="164589" rIns="329178" bIns="164589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79977" y="30035235"/>
            <a:ext cx="5039889" cy="1725298"/>
          </a:xfrm>
          <a:prstGeom prst="rect">
            <a:avLst/>
          </a:prstGeom>
        </p:spPr>
        <p:txBody>
          <a:bodyPr vert="horz" lIns="329178" tIns="164589" rIns="329178" bIns="164589" rtlCol="0" anchor="ctr"/>
          <a:lstStyle>
            <a:lvl1pPr algn="l">
              <a:defRPr sz="3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9133F-74AC-C545-A952-1DBC1135E16B}" type="datetimeFigureOut">
              <a:rPr lang="es-ES" smtClean="0"/>
              <a:pPr/>
              <a:t>12/06/2018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79840" y="30035235"/>
            <a:ext cx="6839850" cy="1725298"/>
          </a:xfrm>
          <a:prstGeom prst="rect">
            <a:avLst/>
          </a:prstGeom>
        </p:spPr>
        <p:txBody>
          <a:bodyPr vert="horz" lIns="329178" tIns="164589" rIns="329178" bIns="164589" rtlCol="0" anchor="ctr"/>
          <a:lstStyle>
            <a:lvl1pPr algn="ctr">
              <a:defRPr sz="3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79660" y="30035235"/>
            <a:ext cx="5039889" cy="1725298"/>
          </a:xfrm>
          <a:prstGeom prst="rect">
            <a:avLst/>
          </a:prstGeom>
        </p:spPr>
        <p:txBody>
          <a:bodyPr vert="horz" lIns="329178" tIns="164589" rIns="329178" bIns="164589" rtlCol="0" anchor="ctr"/>
          <a:lstStyle>
            <a:lvl1pPr algn="r">
              <a:defRPr sz="3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D084-2CD2-6D42-9DFA-84EBCB83F8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36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124" rtl="0" eaLnBrk="1" latinLnBrk="0" hangingPunct="1">
        <a:spcBef>
          <a:spcPct val="0"/>
        </a:spcBef>
        <a:buNone/>
        <a:defRPr sz="13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7592" indent="-1057592" algn="l" defTabSz="1410124" rtl="0" eaLnBrk="1" latinLnBrk="0" hangingPunct="1">
        <a:spcBef>
          <a:spcPct val="20000"/>
        </a:spcBef>
        <a:buFont typeface="Arial"/>
        <a:buChar char="•"/>
        <a:defRPr sz="9855" kern="1200">
          <a:solidFill>
            <a:schemeClr val="tx1"/>
          </a:solidFill>
          <a:latin typeface="+mn-lt"/>
          <a:ea typeface="+mn-ea"/>
          <a:cs typeface="+mn-cs"/>
        </a:defRPr>
      </a:lvl1pPr>
      <a:lvl2pPr marL="2291452" indent="-881328" algn="l" defTabSz="1410124" rtl="0" eaLnBrk="1" latinLnBrk="0" hangingPunct="1">
        <a:spcBef>
          <a:spcPct val="20000"/>
        </a:spcBef>
        <a:buFont typeface="Arial"/>
        <a:buChar char="–"/>
        <a:defRPr sz="8655" kern="1200">
          <a:solidFill>
            <a:schemeClr val="tx1"/>
          </a:solidFill>
          <a:latin typeface="+mn-lt"/>
          <a:ea typeface="+mn-ea"/>
          <a:cs typeface="+mn-cs"/>
        </a:defRPr>
      </a:lvl2pPr>
      <a:lvl3pPr marL="3525311" indent="-705064" algn="l" defTabSz="1410124" rtl="0" eaLnBrk="1" latinLnBrk="0" hangingPunct="1">
        <a:spcBef>
          <a:spcPct val="20000"/>
        </a:spcBef>
        <a:buFont typeface="Arial"/>
        <a:buChar char="•"/>
        <a:defRPr sz="7367" kern="1200">
          <a:solidFill>
            <a:schemeClr val="tx1"/>
          </a:solidFill>
          <a:latin typeface="+mn-lt"/>
          <a:ea typeface="+mn-ea"/>
          <a:cs typeface="+mn-cs"/>
        </a:defRPr>
      </a:lvl3pPr>
      <a:lvl4pPr marL="4935436" indent="-705064" algn="l" defTabSz="1410124" rtl="0" eaLnBrk="1" latinLnBrk="0" hangingPunct="1">
        <a:spcBef>
          <a:spcPct val="20000"/>
        </a:spcBef>
        <a:buFont typeface="Arial"/>
        <a:buChar char="–"/>
        <a:defRPr sz="6166" kern="1200">
          <a:solidFill>
            <a:schemeClr val="tx1"/>
          </a:solidFill>
          <a:latin typeface="+mn-lt"/>
          <a:ea typeface="+mn-ea"/>
          <a:cs typeface="+mn-cs"/>
        </a:defRPr>
      </a:lvl4pPr>
      <a:lvl5pPr marL="6345559" indent="-705064" algn="l" defTabSz="1410124" rtl="0" eaLnBrk="1" latinLnBrk="0" hangingPunct="1">
        <a:spcBef>
          <a:spcPct val="20000"/>
        </a:spcBef>
        <a:buFont typeface="Arial"/>
        <a:buChar char="»"/>
        <a:defRPr sz="6166" kern="1200">
          <a:solidFill>
            <a:schemeClr val="tx1"/>
          </a:solidFill>
          <a:latin typeface="+mn-lt"/>
          <a:ea typeface="+mn-ea"/>
          <a:cs typeface="+mn-cs"/>
        </a:defRPr>
      </a:lvl5pPr>
      <a:lvl6pPr marL="7755683" indent="-705064" algn="l" defTabSz="1410124" rtl="0" eaLnBrk="1" latinLnBrk="0" hangingPunct="1">
        <a:spcBef>
          <a:spcPct val="20000"/>
        </a:spcBef>
        <a:buFont typeface="Arial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6pPr>
      <a:lvl7pPr marL="9165807" indent="-705064" algn="l" defTabSz="1410124" rtl="0" eaLnBrk="1" latinLnBrk="0" hangingPunct="1">
        <a:spcBef>
          <a:spcPct val="20000"/>
        </a:spcBef>
        <a:buFont typeface="Arial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7pPr>
      <a:lvl8pPr marL="10575930" indent="-705064" algn="l" defTabSz="1410124" rtl="0" eaLnBrk="1" latinLnBrk="0" hangingPunct="1">
        <a:spcBef>
          <a:spcPct val="20000"/>
        </a:spcBef>
        <a:buFont typeface="Arial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8pPr>
      <a:lvl9pPr marL="11986054" indent="-705064" algn="l" defTabSz="1410124" rtl="0" eaLnBrk="1" latinLnBrk="0" hangingPunct="1">
        <a:spcBef>
          <a:spcPct val="20000"/>
        </a:spcBef>
        <a:buFont typeface="Arial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1pPr>
      <a:lvl2pPr marL="1410124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2pPr>
      <a:lvl3pPr marL="2820247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3pPr>
      <a:lvl4pPr marL="4230371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4pPr>
      <a:lvl5pPr marL="5640495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5pPr>
      <a:lvl6pPr marL="7050619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6pPr>
      <a:lvl7pPr marL="8460743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7pPr>
      <a:lvl8pPr marL="9870866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8pPr>
      <a:lvl9pPr marL="11280990" algn="l" defTabSz="1410124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ángulo 1039"/>
          <p:cNvSpPr/>
          <p:nvPr/>
        </p:nvSpPr>
        <p:spPr>
          <a:xfrm>
            <a:off x="0" y="0"/>
            <a:ext cx="21599525" cy="47925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50900" dist="152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64" y="20731437"/>
            <a:ext cx="7603757" cy="716696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335949" y="5836466"/>
            <a:ext cx="17214832" cy="978364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ctr"/>
            <a:r>
              <a:rPr lang="es-CO" sz="40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Titulo</a:t>
            </a:r>
            <a:r>
              <a:rPr lang="es-CO" sz="4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s-CO" sz="40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s-CO" sz="2000" b="1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s-CO" sz="2000" b="1" dirty="0">
                <a:solidFill>
                  <a:srgbClr val="FF0000"/>
                </a:solidFill>
                <a:latin typeface="Arial"/>
                <a:cs typeface="Arial"/>
              </a:rPr>
              <a:t>máximo 15 palabras)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424703" y="7203570"/>
            <a:ext cx="16820802" cy="639810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ctr"/>
            <a:r>
              <a:rPr lang="es-CO" sz="2000" dirty="0"/>
              <a:t>Autores AA</a:t>
            </a:r>
            <a:r>
              <a:rPr lang="es-ES" sz="2000" dirty="0">
                <a:latin typeface="Arial"/>
                <a:cs typeface="Arial"/>
              </a:rPr>
              <a:t>¹</a:t>
            </a:r>
            <a:r>
              <a:rPr lang="es-CO" sz="2000" dirty="0"/>
              <a:t>, AB</a:t>
            </a:r>
            <a:r>
              <a:rPr lang="es-ES" sz="2000" dirty="0">
                <a:latin typeface="Arial"/>
                <a:cs typeface="Arial"/>
              </a:rPr>
              <a:t>²</a:t>
            </a:r>
            <a:r>
              <a:rPr lang="es-CO" sz="2000" dirty="0"/>
              <a:t>, AC</a:t>
            </a:r>
            <a:r>
              <a:rPr lang="es-CO" sz="2000" baseline="30000" dirty="0"/>
              <a:t>3</a:t>
            </a:r>
            <a:r>
              <a:rPr lang="es-CO" sz="2000" dirty="0"/>
              <a:t>, AD</a:t>
            </a:r>
            <a:r>
              <a:rPr lang="es-CO" sz="2000" baseline="30000" dirty="0"/>
              <a:t>3</a:t>
            </a:r>
            <a:r>
              <a:rPr lang="es-CO" sz="2000" dirty="0"/>
              <a:t>, AE</a:t>
            </a:r>
            <a:r>
              <a:rPr lang="es-ES" sz="2000" dirty="0">
                <a:latin typeface="Arial"/>
                <a:cs typeface="Arial"/>
              </a:rPr>
              <a:t>¹</a:t>
            </a:r>
            <a:r>
              <a:rPr lang="es-CO" sz="2000" dirty="0"/>
              <a:t> </a:t>
            </a:r>
            <a:r>
              <a:rPr lang="es-CO" sz="2000" u="sng" dirty="0">
                <a:solidFill>
                  <a:srgbClr val="0070C0"/>
                </a:solidFill>
              </a:rPr>
              <a:t>correo institucional autor principal y de contacto</a:t>
            </a:r>
          </a:p>
          <a:p>
            <a:pPr algn="ctr"/>
            <a:r>
              <a:rPr lang="es-ES" sz="1800" dirty="0">
                <a:latin typeface="Arial"/>
                <a:cs typeface="Arial"/>
              </a:rPr>
              <a:t>1. Entidad de filiación AA, AE; 2. Entidad AB; 3. Entidad AC, AD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0" y="8825056"/>
            <a:ext cx="9763431" cy="688028"/>
          </a:xfrm>
          <a:custGeom>
            <a:avLst/>
            <a:gdLst>
              <a:gd name="connsiteX0" fmla="*/ 0 w 9763431"/>
              <a:gd name="connsiteY0" fmla="*/ 0 h 688028"/>
              <a:gd name="connsiteX1" fmla="*/ 9763431 w 9763431"/>
              <a:gd name="connsiteY1" fmla="*/ 0 h 688028"/>
              <a:gd name="connsiteX2" fmla="*/ 9763431 w 9763431"/>
              <a:gd name="connsiteY2" fmla="*/ 688028 h 688028"/>
              <a:gd name="connsiteX3" fmla="*/ 0 w 9763431"/>
              <a:gd name="connsiteY3" fmla="*/ 688028 h 688028"/>
              <a:gd name="connsiteX4" fmla="*/ 0 w 9763431"/>
              <a:gd name="connsiteY4" fmla="*/ 0 h 688028"/>
              <a:gd name="connsiteX0" fmla="*/ 0 w 9763431"/>
              <a:gd name="connsiteY0" fmla="*/ 0 h 688028"/>
              <a:gd name="connsiteX1" fmla="*/ 9763431 w 9763431"/>
              <a:gd name="connsiteY1" fmla="*/ 0 h 688028"/>
              <a:gd name="connsiteX2" fmla="*/ 9409470 w 9763431"/>
              <a:gd name="connsiteY2" fmla="*/ 658531 h 688028"/>
              <a:gd name="connsiteX3" fmla="*/ 0 w 9763431"/>
              <a:gd name="connsiteY3" fmla="*/ 688028 h 688028"/>
              <a:gd name="connsiteX4" fmla="*/ 0 w 9763431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3431" h="688028">
                <a:moveTo>
                  <a:pt x="0" y="0"/>
                </a:moveTo>
                <a:lnTo>
                  <a:pt x="9763431" y="0"/>
                </a:lnTo>
                <a:lnTo>
                  <a:pt x="9409470" y="658531"/>
                </a:lnTo>
                <a:lnTo>
                  <a:pt x="0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CO" sz="3428" b="1" dirty="0">
                <a:solidFill>
                  <a:schemeClr val="bg1"/>
                </a:solidFill>
                <a:latin typeface="Arial"/>
                <a:cs typeface="Arial"/>
              </a:rPr>
              <a:t>QUÉ HACEMOS - DÓNDE </a:t>
            </a:r>
            <a:endParaRPr lang="es-ES" sz="3428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5623" y="9744362"/>
            <a:ext cx="9516488" cy="2271795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1" dirty="0" smtClean="0">
                <a:latin typeface="Arial"/>
                <a:cs typeface="Arial"/>
              </a:rPr>
              <a:t> Máximo </a:t>
            </a:r>
            <a:r>
              <a:rPr lang="es-CO" sz="2401" dirty="0">
                <a:latin typeface="Arial"/>
                <a:cs typeface="Arial"/>
              </a:rPr>
              <a:t>50 palabras 6 líneas</a:t>
            </a: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307051" y="8825056"/>
            <a:ext cx="10292473" cy="688028"/>
          </a:xfrm>
          <a:custGeom>
            <a:avLst/>
            <a:gdLst>
              <a:gd name="connsiteX0" fmla="*/ 0 w 10292473"/>
              <a:gd name="connsiteY0" fmla="*/ 0 h 688028"/>
              <a:gd name="connsiteX1" fmla="*/ 10292473 w 10292473"/>
              <a:gd name="connsiteY1" fmla="*/ 0 h 688028"/>
              <a:gd name="connsiteX2" fmla="*/ 10292473 w 10292473"/>
              <a:gd name="connsiteY2" fmla="*/ 688028 h 688028"/>
              <a:gd name="connsiteX3" fmla="*/ 0 w 10292473"/>
              <a:gd name="connsiteY3" fmla="*/ 688028 h 688028"/>
              <a:gd name="connsiteX4" fmla="*/ 0 w 10292473"/>
              <a:gd name="connsiteY4" fmla="*/ 0 h 688028"/>
              <a:gd name="connsiteX0" fmla="*/ 0 w 10292473"/>
              <a:gd name="connsiteY0" fmla="*/ 0 h 688028"/>
              <a:gd name="connsiteX1" fmla="*/ 10292473 w 10292473"/>
              <a:gd name="connsiteY1" fmla="*/ 0 h 688028"/>
              <a:gd name="connsiteX2" fmla="*/ 10292473 w 10292473"/>
              <a:gd name="connsiteY2" fmla="*/ 688028 h 688028"/>
              <a:gd name="connsiteX3" fmla="*/ 294968 w 10292473"/>
              <a:gd name="connsiteY3" fmla="*/ 688028 h 688028"/>
              <a:gd name="connsiteX4" fmla="*/ 0 w 10292473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473" h="688028">
                <a:moveTo>
                  <a:pt x="0" y="0"/>
                </a:moveTo>
                <a:lnTo>
                  <a:pt x="10292473" y="0"/>
                </a:lnTo>
                <a:lnTo>
                  <a:pt x="10292473" y="688028"/>
                </a:lnTo>
                <a:lnTo>
                  <a:pt x="294968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CO" sz="3428" b="1" dirty="0">
                <a:solidFill>
                  <a:srgbClr val="FFFFFF"/>
                </a:solidFill>
                <a:latin typeface="Arial"/>
                <a:cs typeface="Arial"/>
              </a:rPr>
              <a:t>CÓMO LO HACEMOS?</a:t>
            </a:r>
            <a:endParaRPr lang="es-ES" sz="3428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0" y="12119349"/>
            <a:ext cx="9763431" cy="688028"/>
          </a:xfrm>
          <a:custGeom>
            <a:avLst/>
            <a:gdLst>
              <a:gd name="connsiteX0" fmla="*/ 0 w 9763431"/>
              <a:gd name="connsiteY0" fmla="*/ 0 h 688028"/>
              <a:gd name="connsiteX1" fmla="*/ 9763431 w 9763431"/>
              <a:gd name="connsiteY1" fmla="*/ 0 h 688028"/>
              <a:gd name="connsiteX2" fmla="*/ 9763431 w 9763431"/>
              <a:gd name="connsiteY2" fmla="*/ 688028 h 688028"/>
              <a:gd name="connsiteX3" fmla="*/ 0 w 9763431"/>
              <a:gd name="connsiteY3" fmla="*/ 688028 h 688028"/>
              <a:gd name="connsiteX4" fmla="*/ 0 w 9763431"/>
              <a:gd name="connsiteY4" fmla="*/ 0 h 688028"/>
              <a:gd name="connsiteX0" fmla="*/ 0 w 9763431"/>
              <a:gd name="connsiteY0" fmla="*/ 0 h 688028"/>
              <a:gd name="connsiteX1" fmla="*/ 9763431 w 9763431"/>
              <a:gd name="connsiteY1" fmla="*/ 0 h 688028"/>
              <a:gd name="connsiteX2" fmla="*/ 9497961 w 9763431"/>
              <a:gd name="connsiteY2" fmla="*/ 688028 h 688028"/>
              <a:gd name="connsiteX3" fmla="*/ 0 w 9763431"/>
              <a:gd name="connsiteY3" fmla="*/ 688028 h 688028"/>
              <a:gd name="connsiteX4" fmla="*/ 0 w 9763431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3431" h="688028">
                <a:moveTo>
                  <a:pt x="0" y="0"/>
                </a:moveTo>
                <a:lnTo>
                  <a:pt x="9763431" y="0"/>
                </a:lnTo>
                <a:lnTo>
                  <a:pt x="9497961" y="688028"/>
                </a:lnTo>
                <a:lnTo>
                  <a:pt x="0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CO" sz="3428" b="1" dirty="0">
                <a:solidFill>
                  <a:srgbClr val="FFFFFF"/>
                </a:solidFill>
                <a:latin typeface="Arial"/>
                <a:cs typeface="Arial"/>
              </a:rPr>
              <a:t>RESULTADOS -  LOGROS</a:t>
            </a:r>
            <a:endParaRPr lang="es-ES" sz="3428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1307051" y="15329895"/>
            <a:ext cx="10292473" cy="688028"/>
          </a:xfrm>
          <a:custGeom>
            <a:avLst/>
            <a:gdLst>
              <a:gd name="connsiteX0" fmla="*/ 0 w 10292473"/>
              <a:gd name="connsiteY0" fmla="*/ 0 h 688028"/>
              <a:gd name="connsiteX1" fmla="*/ 10292473 w 10292473"/>
              <a:gd name="connsiteY1" fmla="*/ 0 h 688028"/>
              <a:gd name="connsiteX2" fmla="*/ 10292473 w 10292473"/>
              <a:gd name="connsiteY2" fmla="*/ 688028 h 688028"/>
              <a:gd name="connsiteX3" fmla="*/ 0 w 10292473"/>
              <a:gd name="connsiteY3" fmla="*/ 688028 h 688028"/>
              <a:gd name="connsiteX4" fmla="*/ 0 w 10292473"/>
              <a:gd name="connsiteY4" fmla="*/ 0 h 688028"/>
              <a:gd name="connsiteX0" fmla="*/ 0 w 10292473"/>
              <a:gd name="connsiteY0" fmla="*/ 0 h 688028"/>
              <a:gd name="connsiteX1" fmla="*/ 10292473 w 10292473"/>
              <a:gd name="connsiteY1" fmla="*/ 0 h 688028"/>
              <a:gd name="connsiteX2" fmla="*/ 10292473 w 10292473"/>
              <a:gd name="connsiteY2" fmla="*/ 688028 h 688028"/>
              <a:gd name="connsiteX3" fmla="*/ 294967 w 10292473"/>
              <a:gd name="connsiteY3" fmla="*/ 688028 h 688028"/>
              <a:gd name="connsiteX4" fmla="*/ 0 w 10292473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473" h="688028">
                <a:moveTo>
                  <a:pt x="0" y="0"/>
                </a:moveTo>
                <a:lnTo>
                  <a:pt x="10292473" y="0"/>
                </a:lnTo>
                <a:lnTo>
                  <a:pt x="10292473" y="688028"/>
                </a:lnTo>
                <a:lnTo>
                  <a:pt x="294967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CO" sz="3428" b="1" dirty="0">
                <a:solidFill>
                  <a:srgbClr val="FFFFFF"/>
                </a:solidFill>
                <a:latin typeface="Arial"/>
                <a:cs typeface="Arial"/>
              </a:rPr>
              <a:t>DESAFIOS / PERSPECTIVAS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579489" y="15024860"/>
            <a:ext cx="10242728" cy="9775067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5742" dirty="0">
              <a:latin typeface="Arial"/>
              <a:cs typeface="Arial"/>
            </a:endParaRPr>
          </a:p>
          <a:p>
            <a:pPr algn="just"/>
            <a:endParaRPr lang="es-CO" sz="5742" dirty="0">
              <a:latin typeface="Arial"/>
              <a:cs typeface="Arial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1391361" y="20199789"/>
            <a:ext cx="10208164" cy="688028"/>
          </a:xfrm>
          <a:custGeom>
            <a:avLst/>
            <a:gdLst>
              <a:gd name="connsiteX0" fmla="*/ 0 w 10208164"/>
              <a:gd name="connsiteY0" fmla="*/ 0 h 688028"/>
              <a:gd name="connsiteX1" fmla="*/ 10208164 w 10208164"/>
              <a:gd name="connsiteY1" fmla="*/ 0 h 688028"/>
              <a:gd name="connsiteX2" fmla="*/ 10208164 w 10208164"/>
              <a:gd name="connsiteY2" fmla="*/ 688028 h 688028"/>
              <a:gd name="connsiteX3" fmla="*/ 0 w 10208164"/>
              <a:gd name="connsiteY3" fmla="*/ 688028 h 688028"/>
              <a:gd name="connsiteX4" fmla="*/ 0 w 10208164"/>
              <a:gd name="connsiteY4" fmla="*/ 0 h 688028"/>
              <a:gd name="connsiteX0" fmla="*/ 0 w 10208164"/>
              <a:gd name="connsiteY0" fmla="*/ 0 h 688028"/>
              <a:gd name="connsiteX1" fmla="*/ 10208164 w 10208164"/>
              <a:gd name="connsiteY1" fmla="*/ 0 h 688028"/>
              <a:gd name="connsiteX2" fmla="*/ 10208164 w 10208164"/>
              <a:gd name="connsiteY2" fmla="*/ 688028 h 688028"/>
              <a:gd name="connsiteX3" fmla="*/ 265471 w 10208164"/>
              <a:gd name="connsiteY3" fmla="*/ 688028 h 688028"/>
              <a:gd name="connsiteX4" fmla="*/ 0 w 10208164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8164" h="688028">
                <a:moveTo>
                  <a:pt x="0" y="0"/>
                </a:moveTo>
                <a:lnTo>
                  <a:pt x="10208164" y="0"/>
                </a:lnTo>
                <a:lnTo>
                  <a:pt x="10208164" y="688028"/>
                </a:lnTo>
                <a:lnTo>
                  <a:pt x="265471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ES" sz="3428" b="1" dirty="0">
                <a:solidFill>
                  <a:srgbClr val="FFFFFF"/>
                </a:solidFill>
                <a:latin typeface="Arial"/>
                <a:cs typeface="Arial"/>
              </a:rPr>
              <a:t>REFERENCIAS </a:t>
            </a:r>
            <a:r>
              <a:rPr lang="es-ES" sz="2054" b="1" dirty="0">
                <a:solidFill>
                  <a:srgbClr val="FFFFFF"/>
                </a:solidFill>
                <a:latin typeface="Arial"/>
                <a:cs typeface="Arial"/>
              </a:rPr>
              <a:t>(opcional)</a:t>
            </a:r>
            <a:endParaRPr lang="es-ES" sz="3428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0848207" y="21465823"/>
            <a:ext cx="102550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0671" indent="-440671">
              <a:buFont typeface="+mj-lt"/>
              <a:buAutoNum type="arabicPeriod"/>
            </a:pPr>
            <a:r>
              <a:rPr lang="es-CO" sz="2000" dirty="0">
                <a:latin typeface="Arial"/>
                <a:cs typeface="Arial"/>
              </a:rPr>
              <a:t>Granados D. and Castañeda E. </a:t>
            </a:r>
            <a:r>
              <a:rPr lang="es-CO" sz="2000" dirty="0" err="1">
                <a:latin typeface="Arial"/>
                <a:cs typeface="Arial"/>
              </a:rPr>
              <a:t>Microbial</a:t>
            </a:r>
            <a:r>
              <a:rPr lang="es-CO" sz="2000" dirty="0">
                <a:latin typeface="Arial"/>
                <a:cs typeface="Arial"/>
              </a:rPr>
              <a:t> </a:t>
            </a:r>
            <a:r>
              <a:rPr lang="es-CO" sz="2000" dirty="0" err="1">
                <a:latin typeface="Arial"/>
                <a:cs typeface="Arial"/>
              </a:rPr>
              <a:t>Ecology</a:t>
            </a:r>
            <a:r>
              <a:rPr lang="es-CO" sz="2000" dirty="0">
                <a:latin typeface="Arial"/>
                <a:cs typeface="Arial"/>
              </a:rPr>
              <a:t> 2005; 49: 1-9.</a:t>
            </a:r>
          </a:p>
          <a:p>
            <a:pPr marL="440671" indent="-440671">
              <a:buFont typeface="+mj-lt"/>
              <a:buAutoNum type="arabicPeriod"/>
            </a:pPr>
            <a:r>
              <a:rPr lang="es-CO" sz="2000" dirty="0">
                <a:latin typeface="Arial"/>
                <a:cs typeface="Arial"/>
              </a:rPr>
              <a:t> Escandón P, Quintero E, Granados D, et al. Biomédica 2005; 25: 390-7</a:t>
            </a:r>
          </a:p>
          <a:p>
            <a:pPr marL="440671" indent="-440671">
              <a:buFont typeface="+mj-lt"/>
              <a:buAutoNum type="arabicPeriod"/>
            </a:pPr>
            <a:r>
              <a:rPr lang="es-CO" sz="2000" dirty="0">
                <a:latin typeface="Arial"/>
                <a:cs typeface="Arial"/>
              </a:rPr>
              <a:t>Granados D. and Castañeda E. FEMS </a:t>
            </a:r>
            <a:r>
              <a:rPr lang="es-CO" sz="2000" dirty="0" err="1">
                <a:latin typeface="Arial"/>
                <a:cs typeface="Arial"/>
              </a:rPr>
              <a:t>Yeast</a:t>
            </a:r>
            <a:r>
              <a:rPr lang="es-CO" sz="2000" dirty="0">
                <a:latin typeface="Arial"/>
                <a:cs typeface="Arial"/>
              </a:rPr>
              <a:t> Res 2006; 6: 636-44</a:t>
            </a:r>
          </a:p>
          <a:p>
            <a:pPr marL="440671" indent="-440671">
              <a:buFont typeface="+mj-lt"/>
              <a:buAutoNum type="arabicPeriod"/>
            </a:pPr>
            <a:r>
              <a:rPr lang="es-CO" sz="2000" dirty="0" err="1">
                <a:latin typeface="Arial"/>
                <a:cs typeface="Arial"/>
              </a:rPr>
              <a:t>Firacative</a:t>
            </a:r>
            <a:r>
              <a:rPr lang="es-CO" sz="2000" dirty="0">
                <a:latin typeface="Arial"/>
                <a:cs typeface="Arial"/>
              </a:rPr>
              <a:t> C, Torres G, Rodríguez M, Escandón P. Biomédica 2011;31:118-23.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26869" y="16375598"/>
            <a:ext cx="9437480" cy="3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7" tIns="39179" rIns="78357" bIns="39179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83416" fontAlgn="base">
              <a:spcBef>
                <a:spcPct val="0"/>
              </a:spcBef>
              <a:spcAft>
                <a:spcPct val="0"/>
              </a:spcAft>
            </a:pPr>
            <a:r>
              <a:rPr lang="es-CO" sz="1800" dirty="0">
                <a:latin typeface="Arial" pitchFamily="34" charset="0"/>
                <a:ea typeface="ヒラギノ角ゴ Pro W3"/>
                <a:cs typeface="Times New Roman" pitchFamily="18" charset="0"/>
              </a:rPr>
              <a:t>Tabla  1/ Figura / Foto / Video. </a:t>
            </a:r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ángulo 15"/>
          <p:cNvSpPr/>
          <p:nvPr/>
        </p:nvSpPr>
        <p:spPr>
          <a:xfrm>
            <a:off x="11391361" y="24656422"/>
            <a:ext cx="10208164" cy="688028"/>
          </a:xfrm>
          <a:custGeom>
            <a:avLst/>
            <a:gdLst>
              <a:gd name="connsiteX0" fmla="*/ 0 w 10208164"/>
              <a:gd name="connsiteY0" fmla="*/ 0 h 688028"/>
              <a:gd name="connsiteX1" fmla="*/ 10208164 w 10208164"/>
              <a:gd name="connsiteY1" fmla="*/ 0 h 688028"/>
              <a:gd name="connsiteX2" fmla="*/ 10208164 w 10208164"/>
              <a:gd name="connsiteY2" fmla="*/ 688028 h 688028"/>
              <a:gd name="connsiteX3" fmla="*/ 0 w 10208164"/>
              <a:gd name="connsiteY3" fmla="*/ 688028 h 688028"/>
              <a:gd name="connsiteX4" fmla="*/ 0 w 10208164"/>
              <a:gd name="connsiteY4" fmla="*/ 0 h 688028"/>
              <a:gd name="connsiteX0" fmla="*/ 0 w 10208164"/>
              <a:gd name="connsiteY0" fmla="*/ 0 h 688028"/>
              <a:gd name="connsiteX1" fmla="*/ 10208164 w 10208164"/>
              <a:gd name="connsiteY1" fmla="*/ 0 h 688028"/>
              <a:gd name="connsiteX2" fmla="*/ 10208164 w 10208164"/>
              <a:gd name="connsiteY2" fmla="*/ 688028 h 688028"/>
              <a:gd name="connsiteX3" fmla="*/ 353961 w 10208164"/>
              <a:gd name="connsiteY3" fmla="*/ 688028 h 688028"/>
              <a:gd name="connsiteX4" fmla="*/ 0 w 10208164"/>
              <a:gd name="connsiteY4" fmla="*/ 0 h 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8164" h="688028">
                <a:moveTo>
                  <a:pt x="0" y="0"/>
                </a:moveTo>
                <a:lnTo>
                  <a:pt x="10208164" y="0"/>
                </a:lnTo>
                <a:lnTo>
                  <a:pt x="10208164" y="688028"/>
                </a:lnTo>
                <a:lnTo>
                  <a:pt x="353961" y="68802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54506" tIns="27251" rIns="54506" bIns="27251">
            <a:spAutoFit/>
          </a:bodyPr>
          <a:lstStyle/>
          <a:p>
            <a:pPr algn="ctr" defTabSz="2110892">
              <a:lnSpc>
                <a:spcPct val="120000"/>
              </a:lnSpc>
              <a:defRPr/>
            </a:pPr>
            <a:r>
              <a:rPr lang="es-ES" sz="3428" b="1" dirty="0">
                <a:solidFill>
                  <a:srgbClr val="FFFFFF"/>
                </a:solidFill>
                <a:latin typeface="Arial"/>
                <a:cs typeface="Arial"/>
              </a:rPr>
              <a:t>AGRADECIMIENTOS 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10859456" y="9818035"/>
            <a:ext cx="10255033" cy="2271795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0" dirty="0" smtClean="0">
                <a:latin typeface="Arial"/>
                <a:cs typeface="Arial"/>
              </a:rPr>
              <a:t> Se </a:t>
            </a:r>
            <a:r>
              <a:rPr lang="es-CO" sz="2400" dirty="0">
                <a:latin typeface="Arial"/>
                <a:cs typeface="Arial"/>
              </a:rPr>
              <a:t>recomienda máximo 9 líneas (2 a 3 párrafos)</a:t>
            </a: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0848207" y="16659519"/>
            <a:ext cx="10255033" cy="1902207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0" dirty="0" smtClean="0">
                <a:latin typeface="Arial"/>
                <a:cs typeface="Arial"/>
              </a:rPr>
              <a:t> Máximo </a:t>
            </a:r>
            <a:r>
              <a:rPr lang="es-CO" sz="2400" dirty="0">
                <a:latin typeface="Arial"/>
                <a:cs typeface="Arial"/>
              </a:rPr>
              <a:t>15 </a:t>
            </a:r>
            <a:r>
              <a:rPr lang="es-CO" sz="2400" dirty="0" smtClean="0">
                <a:latin typeface="Arial"/>
                <a:cs typeface="Arial"/>
              </a:rPr>
              <a:t>líneas</a:t>
            </a:r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2070100" y="2562259"/>
            <a:ext cx="200025" cy="339725"/>
          </a:xfrm>
          <a:custGeom>
            <a:avLst/>
            <a:gdLst>
              <a:gd name="T0" fmla="*/ 0 w 126"/>
              <a:gd name="T1" fmla="*/ 0 h 214"/>
              <a:gd name="T2" fmla="*/ 0 w 126"/>
              <a:gd name="T3" fmla="*/ 0 h 214"/>
              <a:gd name="T4" fmla="*/ 126 w 126"/>
              <a:gd name="T5" fmla="*/ 214 h 214"/>
              <a:gd name="T6" fmla="*/ 0 w 126"/>
              <a:gd name="T7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214">
                <a:moveTo>
                  <a:pt x="0" y="0"/>
                </a:moveTo>
                <a:lnTo>
                  <a:pt x="0" y="0"/>
                </a:lnTo>
                <a:lnTo>
                  <a:pt x="126" y="214"/>
                </a:lnTo>
                <a:lnTo>
                  <a:pt x="0" y="0"/>
                </a:lnTo>
                <a:close/>
              </a:path>
            </a:pathLst>
          </a:custGeom>
          <a:solidFill>
            <a:srgbClr val="FFC1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033" name="Grupo 1032"/>
          <p:cNvGrpSpPr/>
          <p:nvPr/>
        </p:nvGrpSpPr>
        <p:grpSpPr>
          <a:xfrm flipH="1">
            <a:off x="8543" y="30076956"/>
            <a:ext cx="21611593" cy="2349213"/>
            <a:chOff x="2" y="30107713"/>
            <a:chExt cx="21599523" cy="2349213"/>
          </a:xfrm>
        </p:grpSpPr>
        <p:sp>
          <p:nvSpPr>
            <p:cNvPr id="90" name="Rectangle 57"/>
            <p:cNvSpPr>
              <a:spLocks noChangeArrowheads="1"/>
            </p:cNvSpPr>
            <p:nvPr/>
          </p:nvSpPr>
          <p:spPr bwMode="auto">
            <a:xfrm>
              <a:off x="2" y="31014256"/>
              <a:ext cx="15058522" cy="1442670"/>
            </a:xfrm>
            <a:prstGeom prst="rect">
              <a:avLst/>
            </a:prstGeom>
            <a:solidFill>
              <a:srgbClr val="37B34A"/>
            </a:solidFill>
            <a:ln>
              <a:noFill/>
            </a:ln>
            <a:effectLst>
              <a:outerShdw blurRad="342900" dist="1524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1" name="Freeform 58"/>
            <p:cNvSpPr>
              <a:spLocks/>
            </p:cNvSpPr>
            <p:nvPr/>
          </p:nvSpPr>
          <p:spPr bwMode="auto">
            <a:xfrm>
              <a:off x="12231523" y="30107713"/>
              <a:ext cx="9368002" cy="2349213"/>
            </a:xfrm>
            <a:custGeom>
              <a:avLst/>
              <a:gdLst>
                <a:gd name="T0" fmla="*/ 0 w 4736"/>
                <a:gd name="T1" fmla="*/ 1195 h 1195"/>
                <a:gd name="T2" fmla="*/ 4736 w 4736"/>
                <a:gd name="T3" fmla="*/ 1195 h 1195"/>
                <a:gd name="T4" fmla="*/ 4736 w 4736"/>
                <a:gd name="T5" fmla="*/ 0 h 1195"/>
                <a:gd name="T6" fmla="*/ 869 w 4736"/>
                <a:gd name="T7" fmla="*/ 0 h 1195"/>
                <a:gd name="T8" fmla="*/ 0 w 4736"/>
                <a:gd name="T9" fmla="*/ 1195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6" h="1195">
                  <a:moveTo>
                    <a:pt x="0" y="1195"/>
                  </a:moveTo>
                  <a:lnTo>
                    <a:pt x="4736" y="1195"/>
                  </a:lnTo>
                  <a:lnTo>
                    <a:pt x="4736" y="0"/>
                  </a:lnTo>
                  <a:lnTo>
                    <a:pt x="869" y="0"/>
                  </a:lnTo>
                  <a:lnTo>
                    <a:pt x="0" y="1195"/>
                  </a:lnTo>
                  <a:close/>
                </a:path>
              </a:pathLst>
            </a:custGeom>
            <a:solidFill>
              <a:srgbClr val="8BC53F"/>
            </a:solidFill>
            <a:ln>
              <a:noFill/>
            </a:ln>
            <a:effectLst>
              <a:outerShdw blurRad="342900" dist="2667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21" y="237739"/>
            <a:ext cx="11374586" cy="4348299"/>
          </a:xfrm>
          <a:prstGeom prst="rect">
            <a:avLst/>
          </a:prstGeom>
        </p:spPr>
      </p:pic>
      <p:sp>
        <p:nvSpPr>
          <p:cNvPr id="1034" name="Rectángulo 1033"/>
          <p:cNvSpPr/>
          <p:nvPr/>
        </p:nvSpPr>
        <p:spPr>
          <a:xfrm>
            <a:off x="14153264" y="2141007"/>
            <a:ext cx="59635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>
                <a:solidFill>
                  <a:srgbClr val="FF0000"/>
                </a:solidFill>
                <a:latin typeface="Arial"/>
                <a:cs typeface="Arial"/>
              </a:rPr>
              <a:t>Logo de su institución o </a:t>
            </a:r>
            <a:r>
              <a:rPr lang="es-CO" sz="2000" dirty="0" smtClean="0">
                <a:solidFill>
                  <a:srgbClr val="FF0000"/>
                </a:solidFill>
                <a:latin typeface="Arial"/>
                <a:cs typeface="Arial"/>
              </a:rPr>
              <a:t>nombre del grupo</a:t>
            </a:r>
            <a:endParaRPr lang="es-CO" sz="2000" dirty="0"/>
          </a:p>
        </p:txBody>
      </p:sp>
      <p:graphicFrame>
        <p:nvGraphicFramePr>
          <p:cNvPr id="1045" name="Tabla 10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87331"/>
              </p:ext>
            </p:extLst>
          </p:nvPr>
        </p:nvGraphicFramePr>
        <p:xfrm>
          <a:off x="575198" y="16893253"/>
          <a:ext cx="9516912" cy="237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72304">
                  <a:extLst>
                    <a:ext uri="{9D8B030D-6E8A-4147-A177-3AD203B41FA5}">
                      <a16:colId xmlns:a16="http://schemas.microsoft.com/office/drawing/2014/main" val="2028588087"/>
                    </a:ext>
                  </a:extLst>
                </a:gridCol>
                <a:gridCol w="3172304">
                  <a:extLst>
                    <a:ext uri="{9D8B030D-6E8A-4147-A177-3AD203B41FA5}">
                      <a16:colId xmlns:a16="http://schemas.microsoft.com/office/drawing/2014/main" val="427522619"/>
                    </a:ext>
                  </a:extLst>
                </a:gridCol>
                <a:gridCol w="3172304">
                  <a:extLst>
                    <a:ext uri="{9D8B030D-6E8A-4147-A177-3AD203B41FA5}">
                      <a16:colId xmlns:a16="http://schemas.microsoft.com/office/drawing/2014/main" val="37764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err="1" smtClean="0"/>
                        <a:t>lkjfg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err="1" smtClean="0"/>
                        <a:t>dfg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dg</a:t>
                      </a:r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7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73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96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0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71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199"/>
                  </a:ext>
                </a:extLst>
              </a:tr>
            </a:tbl>
          </a:graphicData>
        </a:graphic>
      </p:graphicFrame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663689" y="20195180"/>
            <a:ext cx="9437480" cy="3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7" tIns="39179" rIns="78357" bIns="39179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83416" fontAlgn="base">
              <a:spcBef>
                <a:spcPct val="0"/>
              </a:spcBef>
              <a:spcAft>
                <a:spcPct val="0"/>
              </a:spcAft>
            </a:pPr>
            <a:r>
              <a:rPr lang="es-CO" sz="1800" dirty="0" smtClean="0">
                <a:latin typeface="Arial" pitchFamily="34" charset="0"/>
                <a:ea typeface="ヒラギノ角ゴ Pro W3"/>
                <a:cs typeface="Times New Roman" pitchFamily="18" charset="0"/>
              </a:rPr>
              <a:t>Mapa 1</a:t>
            </a:r>
            <a:r>
              <a:rPr lang="es-CO" sz="1800" dirty="0">
                <a:latin typeface="Arial" pitchFamily="34" charset="0"/>
                <a:ea typeface="ヒラギノ角ゴ Pro W3"/>
                <a:cs typeface="Times New Roman" pitchFamily="18" charset="0"/>
              </a:rPr>
              <a:t>/ Figura / Foto / Video. </a:t>
            </a:r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ángulo 102"/>
          <p:cNvSpPr/>
          <p:nvPr/>
        </p:nvSpPr>
        <p:spPr>
          <a:xfrm>
            <a:off x="626869" y="13235107"/>
            <a:ext cx="9516488" cy="2271795"/>
          </a:xfrm>
          <a:prstGeom prst="rect">
            <a:avLst/>
          </a:prstGeom>
        </p:spPr>
        <p:txBody>
          <a:bodyPr wrap="square" lIns="54506" tIns="27251" rIns="54506" bIns="2725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1" dirty="0" smtClean="0">
                <a:latin typeface="Arial"/>
                <a:cs typeface="Arial"/>
              </a:rPr>
              <a:t> Máximo </a:t>
            </a:r>
            <a:r>
              <a:rPr lang="es-CO" sz="2401" dirty="0">
                <a:latin typeface="Arial"/>
                <a:cs typeface="Arial"/>
              </a:rPr>
              <a:t>50 palabras 6 líneas</a:t>
            </a: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  <a:p>
            <a:pPr algn="just"/>
            <a:endParaRPr lang="es-CO" sz="2401" dirty="0">
              <a:latin typeface="Arial"/>
              <a:cs typeface="Arial"/>
            </a:endParaRPr>
          </a:p>
        </p:txBody>
      </p:sp>
      <p:grpSp>
        <p:nvGrpSpPr>
          <p:cNvPr id="1047" name="Group 67"/>
          <p:cNvGrpSpPr>
            <a:grpSpLocks noChangeAspect="1"/>
          </p:cNvGrpSpPr>
          <p:nvPr/>
        </p:nvGrpSpPr>
        <p:grpSpPr bwMode="auto">
          <a:xfrm>
            <a:off x="15190840" y="30276395"/>
            <a:ext cx="5842358" cy="1257215"/>
            <a:chOff x="9355" y="19127"/>
            <a:chExt cx="3950" cy="850"/>
          </a:xfrm>
        </p:grpSpPr>
        <p:sp>
          <p:nvSpPr>
            <p:cNvPr id="1048" name="AutoShape 66"/>
            <p:cNvSpPr>
              <a:spLocks noChangeAspect="1" noChangeArrowheads="1" noTextEdit="1"/>
            </p:cNvSpPr>
            <p:nvPr/>
          </p:nvSpPr>
          <p:spPr bwMode="auto">
            <a:xfrm>
              <a:off x="9360" y="19127"/>
              <a:ext cx="3940" cy="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49" name="Oval 68"/>
            <p:cNvSpPr>
              <a:spLocks noChangeArrowheads="1"/>
            </p:cNvSpPr>
            <p:nvPr/>
          </p:nvSpPr>
          <p:spPr bwMode="auto">
            <a:xfrm>
              <a:off x="9355" y="19127"/>
              <a:ext cx="826" cy="8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50" name="Oval 69"/>
            <p:cNvSpPr>
              <a:spLocks noChangeArrowheads="1"/>
            </p:cNvSpPr>
            <p:nvPr/>
          </p:nvSpPr>
          <p:spPr bwMode="auto">
            <a:xfrm>
              <a:off x="10406" y="19132"/>
              <a:ext cx="826" cy="8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51" name="Oval 70"/>
            <p:cNvSpPr>
              <a:spLocks noChangeArrowheads="1"/>
            </p:cNvSpPr>
            <p:nvPr/>
          </p:nvSpPr>
          <p:spPr bwMode="auto">
            <a:xfrm>
              <a:off x="11479" y="19132"/>
              <a:ext cx="826" cy="8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54" name="Oval 71"/>
            <p:cNvSpPr>
              <a:spLocks noChangeArrowheads="1"/>
            </p:cNvSpPr>
            <p:nvPr/>
          </p:nvSpPr>
          <p:spPr bwMode="auto">
            <a:xfrm>
              <a:off x="12479" y="19143"/>
              <a:ext cx="826" cy="8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63" name="Freeform 74"/>
            <p:cNvSpPr>
              <a:spLocks noEditPoints="1"/>
            </p:cNvSpPr>
            <p:nvPr/>
          </p:nvSpPr>
          <p:spPr bwMode="auto">
            <a:xfrm>
              <a:off x="9406" y="19174"/>
              <a:ext cx="718" cy="730"/>
            </a:xfrm>
            <a:custGeom>
              <a:avLst/>
              <a:gdLst>
                <a:gd name="T0" fmla="*/ 131 w 140"/>
                <a:gd name="T1" fmla="*/ 44 h 140"/>
                <a:gd name="T2" fmla="*/ 106 w 140"/>
                <a:gd name="T3" fmla="*/ 15 h 140"/>
                <a:gd name="T4" fmla="*/ 126 w 140"/>
                <a:gd name="T5" fmla="*/ 32 h 140"/>
                <a:gd name="T6" fmla="*/ 137 w 140"/>
                <a:gd name="T7" fmla="*/ 67 h 140"/>
                <a:gd name="T8" fmla="*/ 137 w 140"/>
                <a:gd name="T9" fmla="*/ 67 h 140"/>
                <a:gd name="T10" fmla="*/ 55 w 140"/>
                <a:gd name="T11" fmla="*/ 12 h 140"/>
                <a:gd name="T12" fmla="*/ 79 w 140"/>
                <a:gd name="T13" fmla="*/ 11 h 140"/>
                <a:gd name="T14" fmla="*/ 110 w 140"/>
                <a:gd name="T15" fmla="*/ 27 h 140"/>
                <a:gd name="T16" fmla="*/ 28 w 140"/>
                <a:gd name="T17" fmla="*/ 19 h 140"/>
                <a:gd name="T18" fmla="*/ 28 w 140"/>
                <a:gd name="T19" fmla="*/ 19 h 140"/>
                <a:gd name="T20" fmla="*/ 125 w 140"/>
                <a:gd name="T21" fmla="*/ 102 h 140"/>
                <a:gd name="T22" fmla="*/ 130 w 140"/>
                <a:gd name="T23" fmla="*/ 97 h 140"/>
                <a:gd name="T24" fmla="*/ 113 w 140"/>
                <a:gd name="T25" fmla="*/ 121 h 140"/>
                <a:gd name="T26" fmla="*/ 6 w 140"/>
                <a:gd name="T27" fmla="*/ 96 h 140"/>
                <a:gd name="T28" fmla="*/ 7 w 140"/>
                <a:gd name="T29" fmla="*/ 40 h 140"/>
                <a:gd name="T30" fmla="*/ 71 w 140"/>
                <a:gd name="T31" fmla="*/ 3 h 140"/>
                <a:gd name="T32" fmla="*/ 63 w 140"/>
                <a:gd name="T33" fmla="*/ 5 h 140"/>
                <a:gd name="T34" fmla="*/ 91 w 140"/>
                <a:gd name="T35" fmla="*/ 8 h 140"/>
                <a:gd name="T36" fmla="*/ 10 w 140"/>
                <a:gd name="T37" fmla="*/ 52 h 140"/>
                <a:gd name="T38" fmla="*/ 8 w 140"/>
                <a:gd name="T39" fmla="*/ 68 h 140"/>
                <a:gd name="T40" fmla="*/ 10 w 140"/>
                <a:gd name="T41" fmla="*/ 93 h 140"/>
                <a:gd name="T42" fmla="*/ 8 w 140"/>
                <a:gd name="T43" fmla="*/ 81 h 140"/>
                <a:gd name="T44" fmla="*/ 11 w 140"/>
                <a:gd name="T45" fmla="*/ 56 h 140"/>
                <a:gd name="T46" fmla="*/ 16 w 140"/>
                <a:gd name="T47" fmla="*/ 48 h 140"/>
                <a:gd name="T48" fmla="*/ 14 w 140"/>
                <a:gd name="T49" fmla="*/ 91 h 140"/>
                <a:gd name="T50" fmla="*/ 14 w 140"/>
                <a:gd name="T51" fmla="*/ 92 h 140"/>
                <a:gd name="T52" fmla="*/ 24 w 140"/>
                <a:gd name="T53" fmla="*/ 110 h 140"/>
                <a:gd name="T54" fmla="*/ 25 w 140"/>
                <a:gd name="T55" fmla="*/ 112 h 140"/>
                <a:gd name="T56" fmla="*/ 56 w 140"/>
                <a:gd name="T57" fmla="*/ 132 h 140"/>
                <a:gd name="T58" fmla="*/ 60 w 140"/>
                <a:gd name="T59" fmla="*/ 133 h 140"/>
                <a:gd name="T60" fmla="*/ 60 w 140"/>
                <a:gd name="T61" fmla="*/ 133 h 140"/>
                <a:gd name="T62" fmla="*/ 60 w 140"/>
                <a:gd name="T63" fmla="*/ 132 h 140"/>
                <a:gd name="T64" fmla="*/ 27 w 140"/>
                <a:gd name="T65" fmla="*/ 112 h 140"/>
                <a:gd name="T66" fmla="*/ 17 w 140"/>
                <a:gd name="T67" fmla="*/ 98 h 140"/>
                <a:gd name="T68" fmla="*/ 12 w 140"/>
                <a:gd name="T69" fmla="*/ 64 h 140"/>
                <a:gd name="T70" fmla="*/ 16 w 140"/>
                <a:gd name="T71" fmla="*/ 48 h 140"/>
                <a:gd name="T72" fmla="*/ 50 w 140"/>
                <a:gd name="T73" fmla="*/ 18 h 140"/>
                <a:gd name="T74" fmla="*/ 57 w 140"/>
                <a:gd name="T75" fmla="*/ 16 h 140"/>
                <a:gd name="T76" fmla="*/ 49 w 140"/>
                <a:gd name="T77" fmla="*/ 20 h 140"/>
                <a:gd name="T78" fmla="*/ 33 w 140"/>
                <a:gd name="T79" fmla="*/ 36 h 140"/>
                <a:gd name="T80" fmla="*/ 74 w 140"/>
                <a:gd name="T81" fmla="*/ 17 h 140"/>
                <a:gd name="T82" fmla="*/ 126 w 140"/>
                <a:gd name="T83" fmla="*/ 76 h 140"/>
                <a:gd name="T84" fmla="*/ 119 w 140"/>
                <a:gd name="T85" fmla="*/ 102 h 140"/>
                <a:gd name="T86" fmla="*/ 125 w 140"/>
                <a:gd name="T87" fmla="*/ 101 h 140"/>
                <a:gd name="T88" fmla="*/ 40 w 140"/>
                <a:gd name="T89" fmla="*/ 12 h 140"/>
                <a:gd name="T90" fmla="*/ 43 w 140"/>
                <a:gd name="T91" fmla="*/ 11 h 140"/>
                <a:gd name="T92" fmla="*/ 48 w 140"/>
                <a:gd name="T93" fmla="*/ 8 h 140"/>
                <a:gd name="T94" fmla="*/ 39 w 140"/>
                <a:gd name="T95" fmla="*/ 11 h 140"/>
                <a:gd name="T96" fmla="*/ 4 w 140"/>
                <a:gd name="T97" fmla="*/ 56 h 140"/>
                <a:gd name="T98" fmla="*/ 34 w 140"/>
                <a:gd name="T99" fmla="*/ 103 h 140"/>
                <a:gd name="T100" fmla="*/ 32 w 140"/>
                <a:gd name="T101" fmla="*/ 101 h 140"/>
                <a:gd name="T102" fmla="*/ 35 w 140"/>
                <a:gd name="T103" fmla="*/ 105 h 140"/>
                <a:gd name="T104" fmla="*/ 61 w 140"/>
                <a:gd name="T105" fmla="*/ 121 h 140"/>
                <a:gd name="T106" fmla="*/ 62 w 140"/>
                <a:gd name="T107" fmla="*/ 121 h 140"/>
                <a:gd name="T108" fmla="*/ 69 w 140"/>
                <a:gd name="T109" fmla="*/ 122 h 140"/>
                <a:gd name="T110" fmla="*/ 72 w 140"/>
                <a:gd name="T111" fmla="*/ 122 h 140"/>
                <a:gd name="T112" fmla="*/ 83 w 140"/>
                <a:gd name="T113" fmla="*/ 15 h 140"/>
                <a:gd name="T114" fmla="*/ 112 w 140"/>
                <a:gd name="T115" fmla="*/ 3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140">
                  <a:moveTo>
                    <a:pt x="135" y="52"/>
                  </a:moveTo>
                  <a:cubicBezTo>
                    <a:pt x="134" y="50"/>
                    <a:pt x="133" y="45"/>
                    <a:pt x="131" y="44"/>
                  </a:cubicBezTo>
                  <a:cubicBezTo>
                    <a:pt x="123" y="28"/>
                    <a:pt x="109" y="14"/>
                    <a:pt x="91" y="8"/>
                  </a:cubicBezTo>
                  <a:cubicBezTo>
                    <a:pt x="99" y="8"/>
                    <a:pt x="102" y="13"/>
                    <a:pt x="106" y="15"/>
                  </a:cubicBezTo>
                  <a:cubicBezTo>
                    <a:pt x="119" y="22"/>
                    <a:pt x="128" y="34"/>
                    <a:pt x="134" y="45"/>
                  </a:cubicBezTo>
                  <a:cubicBezTo>
                    <a:pt x="131" y="41"/>
                    <a:pt x="129" y="36"/>
                    <a:pt x="126" y="32"/>
                  </a:cubicBezTo>
                  <a:cubicBezTo>
                    <a:pt x="130" y="38"/>
                    <a:pt x="133" y="44"/>
                    <a:pt x="135" y="52"/>
                  </a:cubicBezTo>
                  <a:close/>
                  <a:moveTo>
                    <a:pt x="137" y="67"/>
                  </a:moveTo>
                  <a:cubicBezTo>
                    <a:pt x="137" y="69"/>
                    <a:pt x="138" y="71"/>
                    <a:pt x="138" y="72"/>
                  </a:cubicBezTo>
                  <a:cubicBezTo>
                    <a:pt x="137" y="71"/>
                    <a:pt x="137" y="69"/>
                    <a:pt x="137" y="67"/>
                  </a:cubicBezTo>
                  <a:close/>
                  <a:moveTo>
                    <a:pt x="79" y="11"/>
                  </a:moveTo>
                  <a:cubicBezTo>
                    <a:pt x="71" y="10"/>
                    <a:pt x="63" y="10"/>
                    <a:pt x="55" y="12"/>
                  </a:cubicBezTo>
                  <a:cubicBezTo>
                    <a:pt x="63" y="10"/>
                    <a:pt x="74" y="9"/>
                    <a:pt x="82" y="11"/>
                  </a:cubicBezTo>
                  <a:lnTo>
                    <a:pt x="79" y="11"/>
                  </a:lnTo>
                  <a:close/>
                  <a:moveTo>
                    <a:pt x="90" y="15"/>
                  </a:moveTo>
                  <a:cubicBezTo>
                    <a:pt x="98" y="17"/>
                    <a:pt x="105" y="22"/>
                    <a:pt x="110" y="27"/>
                  </a:cubicBezTo>
                  <a:cubicBezTo>
                    <a:pt x="105" y="22"/>
                    <a:pt x="98" y="17"/>
                    <a:pt x="90" y="15"/>
                  </a:cubicBezTo>
                  <a:close/>
                  <a:moveTo>
                    <a:pt x="28" y="19"/>
                  </a:moveTo>
                  <a:cubicBezTo>
                    <a:pt x="29" y="18"/>
                    <a:pt x="30" y="17"/>
                    <a:pt x="31" y="17"/>
                  </a:cubicBezTo>
                  <a:cubicBezTo>
                    <a:pt x="30" y="17"/>
                    <a:pt x="29" y="18"/>
                    <a:pt x="28" y="19"/>
                  </a:cubicBezTo>
                  <a:close/>
                  <a:moveTo>
                    <a:pt x="127" y="99"/>
                  </a:moveTo>
                  <a:cubicBezTo>
                    <a:pt x="126" y="100"/>
                    <a:pt x="125" y="101"/>
                    <a:pt x="125" y="102"/>
                  </a:cubicBezTo>
                  <a:cubicBezTo>
                    <a:pt x="127" y="100"/>
                    <a:pt x="129" y="96"/>
                    <a:pt x="130" y="95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35" y="92"/>
                    <a:pt x="138" y="80"/>
                    <a:pt x="140" y="72"/>
                  </a:cubicBezTo>
                  <a:cubicBezTo>
                    <a:pt x="137" y="90"/>
                    <a:pt x="128" y="108"/>
                    <a:pt x="113" y="121"/>
                  </a:cubicBezTo>
                  <a:cubicBezTo>
                    <a:pt x="97" y="134"/>
                    <a:pt x="75" y="140"/>
                    <a:pt x="55" y="135"/>
                  </a:cubicBezTo>
                  <a:cubicBezTo>
                    <a:pt x="33" y="130"/>
                    <a:pt x="15" y="115"/>
                    <a:pt x="6" y="96"/>
                  </a:cubicBezTo>
                  <a:cubicBezTo>
                    <a:pt x="4" y="93"/>
                    <a:pt x="2" y="83"/>
                    <a:pt x="2" y="76"/>
                  </a:cubicBezTo>
                  <a:cubicBezTo>
                    <a:pt x="0" y="64"/>
                    <a:pt x="3" y="52"/>
                    <a:pt x="7" y="40"/>
                  </a:cubicBezTo>
                  <a:cubicBezTo>
                    <a:pt x="18" y="16"/>
                    <a:pt x="44" y="0"/>
                    <a:pt x="72" y="0"/>
                  </a:cubicBezTo>
                  <a:cubicBezTo>
                    <a:pt x="77" y="0"/>
                    <a:pt x="84" y="3"/>
                    <a:pt x="71" y="3"/>
                  </a:cubicBezTo>
                  <a:cubicBezTo>
                    <a:pt x="63" y="4"/>
                    <a:pt x="54" y="6"/>
                    <a:pt x="46" y="10"/>
                  </a:cubicBezTo>
                  <a:cubicBezTo>
                    <a:pt x="52" y="7"/>
                    <a:pt x="57" y="6"/>
                    <a:pt x="63" y="5"/>
                  </a:cubicBezTo>
                  <a:cubicBezTo>
                    <a:pt x="61" y="6"/>
                    <a:pt x="58" y="6"/>
                    <a:pt x="56" y="7"/>
                  </a:cubicBezTo>
                  <a:cubicBezTo>
                    <a:pt x="68" y="4"/>
                    <a:pt x="80" y="5"/>
                    <a:pt x="91" y="8"/>
                  </a:cubicBezTo>
                  <a:cubicBezTo>
                    <a:pt x="75" y="5"/>
                    <a:pt x="57" y="7"/>
                    <a:pt x="42" y="15"/>
                  </a:cubicBezTo>
                  <a:cubicBezTo>
                    <a:pt x="27" y="22"/>
                    <a:pt x="15" y="37"/>
                    <a:pt x="10" y="52"/>
                  </a:cubicBezTo>
                  <a:cubicBezTo>
                    <a:pt x="14" y="44"/>
                    <a:pt x="19" y="33"/>
                    <a:pt x="26" y="28"/>
                  </a:cubicBezTo>
                  <a:cubicBezTo>
                    <a:pt x="16" y="39"/>
                    <a:pt x="9" y="53"/>
                    <a:pt x="8" y="68"/>
                  </a:cubicBezTo>
                  <a:cubicBezTo>
                    <a:pt x="8" y="67"/>
                    <a:pt x="8" y="66"/>
                    <a:pt x="8" y="64"/>
                  </a:cubicBezTo>
                  <a:cubicBezTo>
                    <a:pt x="6" y="74"/>
                    <a:pt x="7" y="84"/>
                    <a:pt x="10" y="93"/>
                  </a:cubicBezTo>
                  <a:cubicBezTo>
                    <a:pt x="8" y="85"/>
                    <a:pt x="7" y="76"/>
                    <a:pt x="8" y="68"/>
                  </a:cubicBezTo>
                  <a:cubicBezTo>
                    <a:pt x="8" y="72"/>
                    <a:pt x="8" y="76"/>
                    <a:pt x="8" y="81"/>
                  </a:cubicBezTo>
                  <a:cubicBezTo>
                    <a:pt x="9" y="78"/>
                    <a:pt x="9" y="74"/>
                    <a:pt x="9" y="70"/>
                  </a:cubicBezTo>
                  <a:cubicBezTo>
                    <a:pt x="9" y="66"/>
                    <a:pt x="10" y="61"/>
                    <a:pt x="11" y="56"/>
                  </a:cubicBezTo>
                  <a:cubicBezTo>
                    <a:pt x="9" y="63"/>
                    <a:pt x="9" y="71"/>
                    <a:pt x="10" y="77"/>
                  </a:cubicBezTo>
                  <a:cubicBezTo>
                    <a:pt x="10" y="67"/>
                    <a:pt x="12" y="57"/>
                    <a:pt x="16" y="48"/>
                  </a:cubicBezTo>
                  <a:cubicBezTo>
                    <a:pt x="14" y="53"/>
                    <a:pt x="13" y="58"/>
                    <a:pt x="12" y="64"/>
                  </a:cubicBezTo>
                  <a:cubicBezTo>
                    <a:pt x="11" y="73"/>
                    <a:pt x="11" y="82"/>
                    <a:pt x="14" y="91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1"/>
                    <a:pt x="14" y="91"/>
                    <a:pt x="14" y="92"/>
                  </a:cubicBezTo>
                  <a:cubicBezTo>
                    <a:pt x="15" y="95"/>
                    <a:pt x="16" y="99"/>
                    <a:pt x="18" y="102"/>
                  </a:cubicBezTo>
                  <a:cubicBezTo>
                    <a:pt x="20" y="105"/>
                    <a:pt x="22" y="107"/>
                    <a:pt x="24" y="110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4" y="110"/>
                    <a:pt x="24" y="110"/>
                    <a:pt x="25" y="112"/>
                  </a:cubicBezTo>
                  <a:cubicBezTo>
                    <a:pt x="30" y="119"/>
                    <a:pt x="38" y="124"/>
                    <a:pt x="46" y="129"/>
                  </a:cubicBezTo>
                  <a:cubicBezTo>
                    <a:pt x="49" y="130"/>
                    <a:pt x="52" y="131"/>
                    <a:pt x="56" y="132"/>
                  </a:cubicBezTo>
                  <a:cubicBezTo>
                    <a:pt x="57" y="132"/>
                    <a:pt x="57" y="132"/>
                    <a:pt x="58" y="132"/>
                  </a:cubicBezTo>
                  <a:cubicBezTo>
                    <a:pt x="58" y="132"/>
                    <a:pt x="59" y="133"/>
                    <a:pt x="60" y="133"/>
                  </a:cubicBezTo>
                  <a:cubicBezTo>
                    <a:pt x="62" y="133"/>
                    <a:pt x="64" y="133"/>
                    <a:pt x="66" y="133"/>
                  </a:cubicBezTo>
                  <a:cubicBezTo>
                    <a:pt x="64" y="133"/>
                    <a:pt x="62" y="133"/>
                    <a:pt x="60" y="133"/>
                  </a:cubicBezTo>
                  <a:cubicBezTo>
                    <a:pt x="59" y="133"/>
                    <a:pt x="59" y="132"/>
                    <a:pt x="58" y="132"/>
                  </a:cubicBezTo>
                  <a:cubicBezTo>
                    <a:pt x="58" y="132"/>
                    <a:pt x="59" y="132"/>
                    <a:pt x="60" y="132"/>
                  </a:cubicBezTo>
                  <a:cubicBezTo>
                    <a:pt x="47" y="129"/>
                    <a:pt x="34" y="122"/>
                    <a:pt x="25" y="111"/>
                  </a:cubicBezTo>
                  <a:cubicBezTo>
                    <a:pt x="26" y="111"/>
                    <a:pt x="27" y="112"/>
                    <a:pt x="27" y="112"/>
                  </a:cubicBezTo>
                  <a:cubicBezTo>
                    <a:pt x="26" y="112"/>
                    <a:pt x="25" y="111"/>
                    <a:pt x="24" y="110"/>
                  </a:cubicBezTo>
                  <a:cubicBezTo>
                    <a:pt x="21" y="106"/>
                    <a:pt x="19" y="102"/>
                    <a:pt x="17" y="98"/>
                  </a:cubicBezTo>
                  <a:cubicBezTo>
                    <a:pt x="18" y="99"/>
                    <a:pt x="18" y="100"/>
                    <a:pt x="19" y="101"/>
                  </a:cubicBezTo>
                  <a:cubicBezTo>
                    <a:pt x="13" y="90"/>
                    <a:pt x="10" y="77"/>
                    <a:pt x="12" y="64"/>
                  </a:cubicBezTo>
                  <a:cubicBezTo>
                    <a:pt x="14" y="52"/>
                    <a:pt x="20" y="41"/>
                    <a:pt x="28" y="32"/>
                  </a:cubicBezTo>
                  <a:cubicBezTo>
                    <a:pt x="23" y="36"/>
                    <a:pt x="19" y="42"/>
                    <a:pt x="16" y="48"/>
                  </a:cubicBezTo>
                  <a:cubicBezTo>
                    <a:pt x="23" y="31"/>
                    <a:pt x="39" y="17"/>
                    <a:pt x="57" y="14"/>
                  </a:cubicBezTo>
                  <a:cubicBezTo>
                    <a:pt x="55" y="15"/>
                    <a:pt x="52" y="17"/>
                    <a:pt x="50" y="18"/>
                  </a:cubicBezTo>
                  <a:cubicBezTo>
                    <a:pt x="52" y="17"/>
                    <a:pt x="54" y="16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4" y="16"/>
                    <a:pt x="52" y="17"/>
                    <a:pt x="50" y="18"/>
                  </a:cubicBezTo>
                  <a:cubicBezTo>
                    <a:pt x="49" y="19"/>
                    <a:pt x="49" y="19"/>
                    <a:pt x="49" y="20"/>
                  </a:cubicBezTo>
                  <a:cubicBezTo>
                    <a:pt x="49" y="20"/>
                    <a:pt x="54" y="18"/>
                    <a:pt x="51" y="20"/>
                  </a:cubicBezTo>
                  <a:cubicBezTo>
                    <a:pt x="41" y="26"/>
                    <a:pt x="34" y="30"/>
                    <a:pt x="33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44" y="24"/>
                    <a:pt x="58" y="17"/>
                    <a:pt x="74" y="17"/>
                  </a:cubicBezTo>
                  <a:cubicBezTo>
                    <a:pt x="103" y="17"/>
                    <a:pt x="127" y="41"/>
                    <a:pt x="127" y="70"/>
                  </a:cubicBezTo>
                  <a:cubicBezTo>
                    <a:pt x="127" y="72"/>
                    <a:pt x="127" y="74"/>
                    <a:pt x="126" y="76"/>
                  </a:cubicBezTo>
                  <a:cubicBezTo>
                    <a:pt x="127" y="76"/>
                    <a:pt x="127" y="75"/>
                    <a:pt x="127" y="74"/>
                  </a:cubicBezTo>
                  <a:cubicBezTo>
                    <a:pt x="128" y="84"/>
                    <a:pt x="123" y="94"/>
                    <a:pt x="119" y="102"/>
                  </a:cubicBezTo>
                  <a:cubicBezTo>
                    <a:pt x="127" y="94"/>
                    <a:pt x="129" y="78"/>
                    <a:pt x="132" y="76"/>
                  </a:cubicBezTo>
                  <a:cubicBezTo>
                    <a:pt x="135" y="75"/>
                    <a:pt x="130" y="93"/>
                    <a:pt x="125" y="101"/>
                  </a:cubicBezTo>
                  <a:cubicBezTo>
                    <a:pt x="126" y="100"/>
                    <a:pt x="126" y="100"/>
                    <a:pt x="127" y="99"/>
                  </a:cubicBezTo>
                  <a:close/>
                  <a:moveTo>
                    <a:pt x="40" y="12"/>
                  </a:moveTo>
                  <a:cubicBezTo>
                    <a:pt x="40" y="13"/>
                    <a:pt x="40" y="13"/>
                    <a:pt x="40" y="13"/>
                  </a:cubicBezTo>
                  <a:cubicBezTo>
                    <a:pt x="41" y="12"/>
                    <a:pt x="42" y="12"/>
                    <a:pt x="43" y="11"/>
                  </a:cubicBezTo>
                  <a:cubicBezTo>
                    <a:pt x="42" y="12"/>
                    <a:pt x="41" y="12"/>
                    <a:pt x="40" y="12"/>
                  </a:cubicBezTo>
                  <a:cubicBezTo>
                    <a:pt x="41" y="11"/>
                    <a:pt x="46" y="9"/>
                    <a:pt x="48" y="8"/>
                  </a:cubicBezTo>
                  <a:cubicBezTo>
                    <a:pt x="41" y="10"/>
                    <a:pt x="36" y="13"/>
                    <a:pt x="31" y="17"/>
                  </a:cubicBezTo>
                  <a:cubicBezTo>
                    <a:pt x="33" y="15"/>
                    <a:pt x="36" y="13"/>
                    <a:pt x="39" y="11"/>
                  </a:cubicBezTo>
                  <a:cubicBezTo>
                    <a:pt x="28" y="17"/>
                    <a:pt x="17" y="27"/>
                    <a:pt x="11" y="40"/>
                  </a:cubicBezTo>
                  <a:cubicBezTo>
                    <a:pt x="9" y="44"/>
                    <a:pt x="4" y="48"/>
                    <a:pt x="4" y="56"/>
                  </a:cubicBezTo>
                  <a:cubicBezTo>
                    <a:pt x="10" y="37"/>
                    <a:pt x="23" y="21"/>
                    <a:pt x="40" y="12"/>
                  </a:cubicBezTo>
                  <a:close/>
                  <a:moveTo>
                    <a:pt x="34" y="103"/>
                  </a:moveTo>
                  <a:cubicBezTo>
                    <a:pt x="34" y="103"/>
                    <a:pt x="34" y="103"/>
                    <a:pt x="34" y="103"/>
                  </a:cubicBezTo>
                  <a:cubicBezTo>
                    <a:pt x="33" y="102"/>
                    <a:pt x="33" y="102"/>
                    <a:pt x="32" y="101"/>
                  </a:cubicBezTo>
                  <a:cubicBezTo>
                    <a:pt x="32" y="102"/>
                    <a:pt x="33" y="102"/>
                    <a:pt x="33" y="103"/>
                  </a:cubicBezTo>
                  <a:cubicBezTo>
                    <a:pt x="33" y="103"/>
                    <a:pt x="34" y="104"/>
                    <a:pt x="35" y="105"/>
                  </a:cubicBezTo>
                  <a:cubicBezTo>
                    <a:pt x="35" y="104"/>
                    <a:pt x="34" y="104"/>
                    <a:pt x="34" y="103"/>
                  </a:cubicBezTo>
                  <a:close/>
                  <a:moveTo>
                    <a:pt x="61" y="121"/>
                  </a:moveTo>
                  <a:cubicBezTo>
                    <a:pt x="62" y="121"/>
                    <a:pt x="62" y="121"/>
                    <a:pt x="62" y="121"/>
                  </a:cubicBezTo>
                  <a:cubicBezTo>
                    <a:pt x="62" y="121"/>
                    <a:pt x="62" y="121"/>
                    <a:pt x="62" y="121"/>
                  </a:cubicBezTo>
                  <a:lnTo>
                    <a:pt x="61" y="121"/>
                  </a:lnTo>
                  <a:close/>
                  <a:moveTo>
                    <a:pt x="69" y="122"/>
                  </a:moveTo>
                  <a:cubicBezTo>
                    <a:pt x="70" y="122"/>
                    <a:pt x="71" y="122"/>
                    <a:pt x="72" y="122"/>
                  </a:cubicBezTo>
                  <a:cubicBezTo>
                    <a:pt x="72" y="122"/>
                    <a:pt x="72" y="122"/>
                    <a:pt x="72" y="122"/>
                  </a:cubicBezTo>
                  <a:cubicBezTo>
                    <a:pt x="71" y="122"/>
                    <a:pt x="70" y="122"/>
                    <a:pt x="69" y="122"/>
                  </a:cubicBezTo>
                  <a:close/>
                  <a:moveTo>
                    <a:pt x="83" y="15"/>
                  </a:moveTo>
                  <a:cubicBezTo>
                    <a:pt x="88" y="16"/>
                    <a:pt x="93" y="18"/>
                    <a:pt x="98" y="20"/>
                  </a:cubicBezTo>
                  <a:cubicBezTo>
                    <a:pt x="104" y="23"/>
                    <a:pt x="109" y="27"/>
                    <a:pt x="112" y="32"/>
                  </a:cubicBezTo>
                  <a:cubicBezTo>
                    <a:pt x="105" y="24"/>
                    <a:pt x="94" y="18"/>
                    <a:pt x="83" y="15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64" name="Freeform 75"/>
            <p:cNvSpPr>
              <a:spLocks/>
            </p:cNvSpPr>
            <p:nvPr/>
          </p:nvSpPr>
          <p:spPr bwMode="auto">
            <a:xfrm>
              <a:off x="9678" y="19378"/>
              <a:ext cx="164" cy="354"/>
            </a:xfrm>
            <a:custGeom>
              <a:avLst/>
              <a:gdLst>
                <a:gd name="T0" fmla="*/ 31 w 32"/>
                <a:gd name="T1" fmla="*/ 34 h 68"/>
                <a:gd name="T2" fmla="*/ 21 w 32"/>
                <a:gd name="T3" fmla="*/ 34 h 68"/>
                <a:gd name="T4" fmla="*/ 21 w 32"/>
                <a:gd name="T5" fmla="*/ 68 h 68"/>
                <a:gd name="T6" fmla="*/ 7 w 32"/>
                <a:gd name="T7" fmla="*/ 68 h 68"/>
                <a:gd name="T8" fmla="*/ 7 w 32"/>
                <a:gd name="T9" fmla="*/ 34 h 68"/>
                <a:gd name="T10" fmla="*/ 0 w 32"/>
                <a:gd name="T11" fmla="*/ 34 h 68"/>
                <a:gd name="T12" fmla="*/ 0 w 32"/>
                <a:gd name="T13" fmla="*/ 22 h 68"/>
                <a:gd name="T14" fmla="*/ 7 w 32"/>
                <a:gd name="T15" fmla="*/ 22 h 68"/>
                <a:gd name="T16" fmla="*/ 7 w 32"/>
                <a:gd name="T17" fmla="*/ 15 h 68"/>
                <a:gd name="T18" fmla="*/ 22 w 32"/>
                <a:gd name="T19" fmla="*/ 0 h 68"/>
                <a:gd name="T20" fmla="*/ 32 w 32"/>
                <a:gd name="T21" fmla="*/ 0 h 68"/>
                <a:gd name="T22" fmla="*/ 32 w 32"/>
                <a:gd name="T23" fmla="*/ 11 h 68"/>
                <a:gd name="T24" fmla="*/ 26 w 32"/>
                <a:gd name="T25" fmla="*/ 11 h 68"/>
                <a:gd name="T26" fmla="*/ 21 w 32"/>
                <a:gd name="T27" fmla="*/ 16 h 68"/>
                <a:gd name="T28" fmla="*/ 21 w 32"/>
                <a:gd name="T29" fmla="*/ 22 h 68"/>
                <a:gd name="T30" fmla="*/ 32 w 32"/>
                <a:gd name="T31" fmla="*/ 22 h 68"/>
                <a:gd name="T32" fmla="*/ 31 w 32"/>
                <a:gd name="T33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68">
                  <a:moveTo>
                    <a:pt x="31" y="34"/>
                  </a:moveTo>
                  <a:cubicBezTo>
                    <a:pt x="21" y="34"/>
                    <a:pt x="21" y="34"/>
                    <a:pt x="21" y="34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11" y="0"/>
                    <a:pt x="2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1" y="11"/>
                    <a:pt x="21" y="13"/>
                    <a:pt x="21" y="16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32" y="22"/>
                    <a:pt x="32" y="22"/>
                    <a:pt x="32" y="22"/>
                  </a:cubicBezTo>
                  <a:lnTo>
                    <a:pt x="31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67" name="Freeform 78"/>
            <p:cNvSpPr>
              <a:spLocks noEditPoints="1"/>
            </p:cNvSpPr>
            <p:nvPr/>
          </p:nvSpPr>
          <p:spPr bwMode="auto">
            <a:xfrm>
              <a:off x="10473" y="19174"/>
              <a:ext cx="713" cy="730"/>
            </a:xfrm>
            <a:custGeom>
              <a:avLst/>
              <a:gdLst>
                <a:gd name="T0" fmla="*/ 130 w 139"/>
                <a:gd name="T1" fmla="*/ 45 h 140"/>
                <a:gd name="T2" fmla="*/ 105 w 139"/>
                <a:gd name="T3" fmla="*/ 16 h 140"/>
                <a:gd name="T4" fmla="*/ 125 w 139"/>
                <a:gd name="T5" fmla="*/ 33 h 140"/>
                <a:gd name="T6" fmla="*/ 136 w 139"/>
                <a:gd name="T7" fmla="*/ 67 h 140"/>
                <a:gd name="T8" fmla="*/ 136 w 139"/>
                <a:gd name="T9" fmla="*/ 67 h 140"/>
                <a:gd name="T10" fmla="*/ 54 w 139"/>
                <a:gd name="T11" fmla="*/ 13 h 140"/>
                <a:gd name="T12" fmla="*/ 78 w 139"/>
                <a:gd name="T13" fmla="*/ 11 h 140"/>
                <a:gd name="T14" fmla="*/ 110 w 139"/>
                <a:gd name="T15" fmla="*/ 27 h 140"/>
                <a:gd name="T16" fmla="*/ 27 w 139"/>
                <a:gd name="T17" fmla="*/ 19 h 140"/>
                <a:gd name="T18" fmla="*/ 27 w 139"/>
                <a:gd name="T19" fmla="*/ 19 h 140"/>
                <a:gd name="T20" fmla="*/ 124 w 139"/>
                <a:gd name="T21" fmla="*/ 103 h 140"/>
                <a:gd name="T22" fmla="*/ 129 w 139"/>
                <a:gd name="T23" fmla="*/ 98 h 140"/>
                <a:gd name="T24" fmla="*/ 112 w 139"/>
                <a:gd name="T25" fmla="*/ 122 h 140"/>
                <a:gd name="T26" fmla="*/ 5 w 139"/>
                <a:gd name="T27" fmla="*/ 97 h 140"/>
                <a:gd name="T28" fmla="*/ 6 w 139"/>
                <a:gd name="T29" fmla="*/ 41 h 140"/>
                <a:gd name="T30" fmla="*/ 70 w 139"/>
                <a:gd name="T31" fmla="*/ 4 h 140"/>
                <a:gd name="T32" fmla="*/ 62 w 139"/>
                <a:gd name="T33" fmla="*/ 6 h 140"/>
                <a:gd name="T34" fmla="*/ 90 w 139"/>
                <a:gd name="T35" fmla="*/ 9 h 140"/>
                <a:gd name="T36" fmla="*/ 10 w 139"/>
                <a:gd name="T37" fmla="*/ 53 h 140"/>
                <a:gd name="T38" fmla="*/ 7 w 139"/>
                <a:gd name="T39" fmla="*/ 68 h 140"/>
                <a:gd name="T40" fmla="*/ 9 w 139"/>
                <a:gd name="T41" fmla="*/ 94 h 140"/>
                <a:gd name="T42" fmla="*/ 8 w 139"/>
                <a:gd name="T43" fmla="*/ 81 h 140"/>
                <a:gd name="T44" fmla="*/ 10 w 139"/>
                <a:gd name="T45" fmla="*/ 56 h 140"/>
                <a:gd name="T46" fmla="*/ 15 w 139"/>
                <a:gd name="T47" fmla="*/ 49 h 140"/>
                <a:gd name="T48" fmla="*/ 13 w 139"/>
                <a:gd name="T49" fmla="*/ 91 h 140"/>
                <a:gd name="T50" fmla="*/ 13 w 139"/>
                <a:gd name="T51" fmla="*/ 92 h 140"/>
                <a:gd name="T52" fmla="*/ 23 w 139"/>
                <a:gd name="T53" fmla="*/ 110 h 140"/>
                <a:gd name="T54" fmla="*/ 24 w 139"/>
                <a:gd name="T55" fmla="*/ 112 h 140"/>
                <a:gd name="T56" fmla="*/ 55 w 139"/>
                <a:gd name="T57" fmla="*/ 132 h 140"/>
                <a:gd name="T58" fmla="*/ 59 w 139"/>
                <a:gd name="T59" fmla="*/ 133 h 140"/>
                <a:gd name="T60" fmla="*/ 59 w 139"/>
                <a:gd name="T61" fmla="*/ 133 h 140"/>
                <a:gd name="T62" fmla="*/ 59 w 139"/>
                <a:gd name="T63" fmla="*/ 133 h 140"/>
                <a:gd name="T64" fmla="*/ 27 w 139"/>
                <a:gd name="T65" fmla="*/ 113 h 140"/>
                <a:gd name="T66" fmla="*/ 16 w 139"/>
                <a:gd name="T67" fmla="*/ 99 h 140"/>
                <a:gd name="T68" fmla="*/ 11 w 139"/>
                <a:gd name="T69" fmla="*/ 64 h 140"/>
                <a:gd name="T70" fmla="*/ 15 w 139"/>
                <a:gd name="T71" fmla="*/ 49 h 140"/>
                <a:gd name="T72" fmla="*/ 49 w 139"/>
                <a:gd name="T73" fmla="*/ 18 h 140"/>
                <a:gd name="T74" fmla="*/ 56 w 139"/>
                <a:gd name="T75" fmla="*/ 16 h 140"/>
                <a:gd name="T76" fmla="*/ 48 w 139"/>
                <a:gd name="T77" fmla="*/ 20 h 140"/>
                <a:gd name="T78" fmla="*/ 33 w 139"/>
                <a:gd name="T79" fmla="*/ 36 h 140"/>
                <a:gd name="T80" fmla="*/ 74 w 139"/>
                <a:gd name="T81" fmla="*/ 17 h 140"/>
                <a:gd name="T82" fmla="*/ 126 w 139"/>
                <a:gd name="T83" fmla="*/ 77 h 140"/>
                <a:gd name="T84" fmla="*/ 118 w 139"/>
                <a:gd name="T85" fmla="*/ 103 h 140"/>
                <a:gd name="T86" fmla="*/ 124 w 139"/>
                <a:gd name="T87" fmla="*/ 101 h 140"/>
                <a:gd name="T88" fmla="*/ 39 w 139"/>
                <a:gd name="T89" fmla="*/ 13 h 140"/>
                <a:gd name="T90" fmla="*/ 42 w 139"/>
                <a:gd name="T91" fmla="*/ 12 h 140"/>
                <a:gd name="T92" fmla="*/ 47 w 139"/>
                <a:gd name="T93" fmla="*/ 8 h 140"/>
                <a:gd name="T94" fmla="*/ 39 w 139"/>
                <a:gd name="T95" fmla="*/ 11 h 140"/>
                <a:gd name="T96" fmla="*/ 3 w 139"/>
                <a:gd name="T97" fmla="*/ 56 h 140"/>
                <a:gd name="T98" fmla="*/ 33 w 139"/>
                <a:gd name="T99" fmla="*/ 104 h 140"/>
                <a:gd name="T100" fmla="*/ 31 w 139"/>
                <a:gd name="T101" fmla="*/ 101 h 140"/>
                <a:gd name="T102" fmla="*/ 34 w 139"/>
                <a:gd name="T103" fmla="*/ 105 h 140"/>
                <a:gd name="T104" fmla="*/ 60 w 139"/>
                <a:gd name="T105" fmla="*/ 121 h 140"/>
                <a:gd name="T106" fmla="*/ 61 w 139"/>
                <a:gd name="T107" fmla="*/ 121 h 140"/>
                <a:gd name="T108" fmla="*/ 69 w 139"/>
                <a:gd name="T109" fmla="*/ 122 h 140"/>
                <a:gd name="T110" fmla="*/ 72 w 139"/>
                <a:gd name="T111" fmla="*/ 123 h 140"/>
                <a:gd name="T112" fmla="*/ 82 w 139"/>
                <a:gd name="T113" fmla="*/ 16 h 140"/>
                <a:gd name="T114" fmla="*/ 112 w 139"/>
                <a:gd name="T115" fmla="*/ 3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9" h="140">
                  <a:moveTo>
                    <a:pt x="134" y="52"/>
                  </a:moveTo>
                  <a:cubicBezTo>
                    <a:pt x="133" y="50"/>
                    <a:pt x="132" y="45"/>
                    <a:pt x="130" y="45"/>
                  </a:cubicBezTo>
                  <a:cubicBezTo>
                    <a:pt x="122" y="28"/>
                    <a:pt x="108" y="14"/>
                    <a:pt x="90" y="8"/>
                  </a:cubicBezTo>
                  <a:cubicBezTo>
                    <a:pt x="98" y="9"/>
                    <a:pt x="101" y="13"/>
                    <a:pt x="105" y="16"/>
                  </a:cubicBezTo>
                  <a:cubicBezTo>
                    <a:pt x="118" y="22"/>
                    <a:pt x="127" y="34"/>
                    <a:pt x="133" y="46"/>
                  </a:cubicBezTo>
                  <a:cubicBezTo>
                    <a:pt x="131" y="41"/>
                    <a:pt x="128" y="37"/>
                    <a:pt x="125" y="33"/>
                  </a:cubicBezTo>
                  <a:cubicBezTo>
                    <a:pt x="129" y="39"/>
                    <a:pt x="133" y="45"/>
                    <a:pt x="134" y="52"/>
                  </a:cubicBezTo>
                  <a:close/>
                  <a:moveTo>
                    <a:pt x="136" y="67"/>
                  </a:moveTo>
                  <a:cubicBezTo>
                    <a:pt x="137" y="69"/>
                    <a:pt x="137" y="71"/>
                    <a:pt x="137" y="73"/>
                  </a:cubicBezTo>
                  <a:cubicBezTo>
                    <a:pt x="137" y="71"/>
                    <a:pt x="137" y="69"/>
                    <a:pt x="136" y="67"/>
                  </a:cubicBezTo>
                  <a:close/>
                  <a:moveTo>
                    <a:pt x="78" y="11"/>
                  </a:moveTo>
                  <a:cubicBezTo>
                    <a:pt x="70" y="10"/>
                    <a:pt x="62" y="11"/>
                    <a:pt x="54" y="13"/>
                  </a:cubicBezTo>
                  <a:cubicBezTo>
                    <a:pt x="63" y="10"/>
                    <a:pt x="73" y="9"/>
                    <a:pt x="82" y="12"/>
                  </a:cubicBezTo>
                  <a:lnTo>
                    <a:pt x="78" y="11"/>
                  </a:lnTo>
                  <a:close/>
                  <a:moveTo>
                    <a:pt x="90" y="15"/>
                  </a:moveTo>
                  <a:cubicBezTo>
                    <a:pt x="97" y="18"/>
                    <a:pt x="104" y="22"/>
                    <a:pt x="110" y="27"/>
                  </a:cubicBezTo>
                  <a:cubicBezTo>
                    <a:pt x="104" y="22"/>
                    <a:pt x="97" y="18"/>
                    <a:pt x="90" y="15"/>
                  </a:cubicBezTo>
                  <a:close/>
                  <a:moveTo>
                    <a:pt x="27" y="19"/>
                  </a:moveTo>
                  <a:cubicBezTo>
                    <a:pt x="28" y="18"/>
                    <a:pt x="29" y="18"/>
                    <a:pt x="30" y="17"/>
                  </a:cubicBezTo>
                  <a:cubicBezTo>
                    <a:pt x="29" y="18"/>
                    <a:pt x="28" y="19"/>
                    <a:pt x="27" y="19"/>
                  </a:cubicBezTo>
                  <a:close/>
                  <a:moveTo>
                    <a:pt x="126" y="99"/>
                  </a:moveTo>
                  <a:cubicBezTo>
                    <a:pt x="125" y="100"/>
                    <a:pt x="124" y="101"/>
                    <a:pt x="124" y="103"/>
                  </a:cubicBezTo>
                  <a:cubicBezTo>
                    <a:pt x="126" y="101"/>
                    <a:pt x="128" y="96"/>
                    <a:pt x="130" y="95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34" y="93"/>
                    <a:pt x="137" y="80"/>
                    <a:pt x="139" y="73"/>
                  </a:cubicBezTo>
                  <a:cubicBezTo>
                    <a:pt x="136" y="90"/>
                    <a:pt x="128" y="109"/>
                    <a:pt x="112" y="122"/>
                  </a:cubicBezTo>
                  <a:cubicBezTo>
                    <a:pt x="97" y="135"/>
                    <a:pt x="74" y="140"/>
                    <a:pt x="54" y="135"/>
                  </a:cubicBezTo>
                  <a:cubicBezTo>
                    <a:pt x="33" y="130"/>
                    <a:pt x="14" y="116"/>
                    <a:pt x="5" y="97"/>
                  </a:cubicBezTo>
                  <a:cubicBezTo>
                    <a:pt x="3" y="93"/>
                    <a:pt x="1" y="83"/>
                    <a:pt x="1" y="77"/>
                  </a:cubicBezTo>
                  <a:cubicBezTo>
                    <a:pt x="0" y="64"/>
                    <a:pt x="2" y="52"/>
                    <a:pt x="6" y="41"/>
                  </a:cubicBezTo>
                  <a:cubicBezTo>
                    <a:pt x="17" y="16"/>
                    <a:pt x="43" y="1"/>
                    <a:pt x="71" y="0"/>
                  </a:cubicBezTo>
                  <a:cubicBezTo>
                    <a:pt x="77" y="1"/>
                    <a:pt x="84" y="3"/>
                    <a:pt x="70" y="4"/>
                  </a:cubicBezTo>
                  <a:cubicBezTo>
                    <a:pt x="62" y="5"/>
                    <a:pt x="53" y="7"/>
                    <a:pt x="45" y="10"/>
                  </a:cubicBezTo>
                  <a:cubicBezTo>
                    <a:pt x="51" y="8"/>
                    <a:pt x="56" y="6"/>
                    <a:pt x="62" y="6"/>
                  </a:cubicBezTo>
                  <a:cubicBezTo>
                    <a:pt x="60" y="6"/>
                    <a:pt x="57" y="7"/>
                    <a:pt x="55" y="7"/>
                  </a:cubicBezTo>
                  <a:cubicBezTo>
                    <a:pt x="67" y="5"/>
                    <a:pt x="79" y="6"/>
                    <a:pt x="90" y="9"/>
                  </a:cubicBezTo>
                  <a:cubicBezTo>
                    <a:pt x="74" y="5"/>
                    <a:pt x="56" y="7"/>
                    <a:pt x="41" y="15"/>
                  </a:cubicBezTo>
                  <a:cubicBezTo>
                    <a:pt x="26" y="23"/>
                    <a:pt x="14" y="37"/>
                    <a:pt x="10" y="53"/>
                  </a:cubicBezTo>
                  <a:cubicBezTo>
                    <a:pt x="13" y="45"/>
                    <a:pt x="18" y="33"/>
                    <a:pt x="25" y="29"/>
                  </a:cubicBezTo>
                  <a:cubicBezTo>
                    <a:pt x="15" y="39"/>
                    <a:pt x="9" y="53"/>
                    <a:pt x="7" y="68"/>
                  </a:cubicBezTo>
                  <a:cubicBezTo>
                    <a:pt x="7" y="67"/>
                    <a:pt x="7" y="66"/>
                    <a:pt x="7" y="65"/>
                  </a:cubicBezTo>
                  <a:cubicBezTo>
                    <a:pt x="5" y="74"/>
                    <a:pt x="7" y="85"/>
                    <a:pt x="9" y="94"/>
                  </a:cubicBezTo>
                  <a:cubicBezTo>
                    <a:pt x="7" y="85"/>
                    <a:pt x="6" y="77"/>
                    <a:pt x="7" y="68"/>
                  </a:cubicBezTo>
                  <a:cubicBezTo>
                    <a:pt x="7" y="72"/>
                    <a:pt x="7" y="76"/>
                    <a:pt x="8" y="81"/>
                  </a:cubicBezTo>
                  <a:cubicBezTo>
                    <a:pt x="8" y="78"/>
                    <a:pt x="8" y="75"/>
                    <a:pt x="8" y="71"/>
                  </a:cubicBezTo>
                  <a:cubicBezTo>
                    <a:pt x="8" y="66"/>
                    <a:pt x="9" y="61"/>
                    <a:pt x="10" y="56"/>
                  </a:cubicBezTo>
                  <a:cubicBezTo>
                    <a:pt x="9" y="64"/>
                    <a:pt x="8" y="71"/>
                    <a:pt x="10" y="78"/>
                  </a:cubicBezTo>
                  <a:cubicBezTo>
                    <a:pt x="9" y="68"/>
                    <a:pt x="11" y="58"/>
                    <a:pt x="15" y="49"/>
                  </a:cubicBezTo>
                  <a:cubicBezTo>
                    <a:pt x="13" y="54"/>
                    <a:pt x="12" y="59"/>
                    <a:pt x="11" y="64"/>
                  </a:cubicBezTo>
                  <a:cubicBezTo>
                    <a:pt x="10" y="73"/>
                    <a:pt x="10" y="82"/>
                    <a:pt x="13" y="91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1"/>
                    <a:pt x="13" y="92"/>
                    <a:pt x="13" y="92"/>
                  </a:cubicBezTo>
                  <a:cubicBezTo>
                    <a:pt x="14" y="96"/>
                    <a:pt x="16" y="99"/>
                    <a:pt x="17" y="103"/>
                  </a:cubicBezTo>
                  <a:cubicBezTo>
                    <a:pt x="19" y="105"/>
                    <a:pt x="21" y="108"/>
                    <a:pt x="23" y="110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1"/>
                    <a:pt x="23" y="111"/>
                    <a:pt x="24" y="112"/>
                  </a:cubicBezTo>
                  <a:cubicBezTo>
                    <a:pt x="29" y="119"/>
                    <a:pt x="37" y="124"/>
                    <a:pt x="46" y="129"/>
                  </a:cubicBezTo>
                  <a:cubicBezTo>
                    <a:pt x="48" y="130"/>
                    <a:pt x="51" y="132"/>
                    <a:pt x="55" y="132"/>
                  </a:cubicBezTo>
                  <a:cubicBezTo>
                    <a:pt x="56" y="133"/>
                    <a:pt x="56" y="133"/>
                    <a:pt x="57" y="133"/>
                  </a:cubicBezTo>
                  <a:cubicBezTo>
                    <a:pt x="58" y="133"/>
                    <a:pt x="58" y="133"/>
                    <a:pt x="59" y="133"/>
                  </a:cubicBezTo>
                  <a:cubicBezTo>
                    <a:pt x="61" y="133"/>
                    <a:pt x="63" y="134"/>
                    <a:pt x="65" y="134"/>
                  </a:cubicBezTo>
                  <a:cubicBezTo>
                    <a:pt x="63" y="134"/>
                    <a:pt x="61" y="133"/>
                    <a:pt x="59" y="133"/>
                  </a:cubicBezTo>
                  <a:cubicBezTo>
                    <a:pt x="58" y="133"/>
                    <a:pt x="58" y="133"/>
                    <a:pt x="57" y="133"/>
                  </a:cubicBezTo>
                  <a:cubicBezTo>
                    <a:pt x="58" y="133"/>
                    <a:pt x="58" y="132"/>
                    <a:pt x="59" y="133"/>
                  </a:cubicBezTo>
                  <a:cubicBezTo>
                    <a:pt x="46" y="130"/>
                    <a:pt x="33" y="122"/>
                    <a:pt x="24" y="111"/>
                  </a:cubicBezTo>
                  <a:cubicBezTo>
                    <a:pt x="25" y="112"/>
                    <a:pt x="26" y="113"/>
                    <a:pt x="27" y="113"/>
                  </a:cubicBezTo>
                  <a:cubicBezTo>
                    <a:pt x="25" y="112"/>
                    <a:pt x="24" y="111"/>
                    <a:pt x="23" y="110"/>
                  </a:cubicBezTo>
                  <a:cubicBezTo>
                    <a:pt x="21" y="107"/>
                    <a:pt x="18" y="103"/>
                    <a:pt x="16" y="99"/>
                  </a:cubicBezTo>
                  <a:cubicBezTo>
                    <a:pt x="17" y="100"/>
                    <a:pt x="17" y="101"/>
                    <a:pt x="18" y="102"/>
                  </a:cubicBezTo>
                  <a:cubicBezTo>
                    <a:pt x="12" y="90"/>
                    <a:pt x="10" y="77"/>
                    <a:pt x="11" y="64"/>
                  </a:cubicBezTo>
                  <a:cubicBezTo>
                    <a:pt x="13" y="52"/>
                    <a:pt x="19" y="41"/>
                    <a:pt x="27" y="33"/>
                  </a:cubicBezTo>
                  <a:cubicBezTo>
                    <a:pt x="23" y="37"/>
                    <a:pt x="18" y="42"/>
                    <a:pt x="15" y="49"/>
                  </a:cubicBezTo>
                  <a:cubicBezTo>
                    <a:pt x="22" y="32"/>
                    <a:pt x="38" y="18"/>
                    <a:pt x="56" y="14"/>
                  </a:cubicBezTo>
                  <a:cubicBezTo>
                    <a:pt x="54" y="15"/>
                    <a:pt x="51" y="17"/>
                    <a:pt x="49" y="18"/>
                  </a:cubicBezTo>
                  <a:cubicBezTo>
                    <a:pt x="51" y="18"/>
                    <a:pt x="53" y="17"/>
                    <a:pt x="55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4" y="17"/>
                    <a:pt x="51" y="18"/>
                    <a:pt x="49" y="19"/>
                  </a:cubicBezTo>
                  <a:cubicBezTo>
                    <a:pt x="49" y="19"/>
                    <a:pt x="48" y="20"/>
                    <a:pt x="48" y="20"/>
                  </a:cubicBezTo>
                  <a:cubicBezTo>
                    <a:pt x="48" y="20"/>
                    <a:pt x="54" y="19"/>
                    <a:pt x="51" y="20"/>
                  </a:cubicBezTo>
                  <a:cubicBezTo>
                    <a:pt x="40" y="26"/>
                    <a:pt x="33" y="31"/>
                    <a:pt x="33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43" y="25"/>
                    <a:pt x="57" y="17"/>
                    <a:pt x="74" y="17"/>
                  </a:cubicBezTo>
                  <a:cubicBezTo>
                    <a:pt x="103" y="17"/>
                    <a:pt x="126" y="41"/>
                    <a:pt x="126" y="70"/>
                  </a:cubicBezTo>
                  <a:cubicBezTo>
                    <a:pt x="126" y="72"/>
                    <a:pt x="126" y="75"/>
                    <a:pt x="126" y="77"/>
                  </a:cubicBezTo>
                  <a:cubicBezTo>
                    <a:pt x="126" y="76"/>
                    <a:pt x="126" y="75"/>
                    <a:pt x="127" y="74"/>
                  </a:cubicBezTo>
                  <a:cubicBezTo>
                    <a:pt x="127" y="84"/>
                    <a:pt x="122" y="94"/>
                    <a:pt x="118" y="103"/>
                  </a:cubicBezTo>
                  <a:cubicBezTo>
                    <a:pt x="126" y="94"/>
                    <a:pt x="129" y="79"/>
                    <a:pt x="131" y="77"/>
                  </a:cubicBezTo>
                  <a:cubicBezTo>
                    <a:pt x="134" y="75"/>
                    <a:pt x="129" y="94"/>
                    <a:pt x="124" y="101"/>
                  </a:cubicBezTo>
                  <a:cubicBezTo>
                    <a:pt x="125" y="100"/>
                    <a:pt x="125" y="100"/>
                    <a:pt x="126" y="99"/>
                  </a:cubicBezTo>
                  <a:close/>
                  <a:moveTo>
                    <a:pt x="39" y="13"/>
                  </a:moveTo>
                  <a:cubicBezTo>
                    <a:pt x="39" y="13"/>
                    <a:pt x="39" y="13"/>
                    <a:pt x="39" y="13"/>
                  </a:cubicBezTo>
                  <a:cubicBezTo>
                    <a:pt x="40" y="13"/>
                    <a:pt x="41" y="12"/>
                    <a:pt x="42" y="12"/>
                  </a:cubicBezTo>
                  <a:cubicBezTo>
                    <a:pt x="41" y="12"/>
                    <a:pt x="40" y="12"/>
                    <a:pt x="39" y="13"/>
                  </a:cubicBezTo>
                  <a:cubicBezTo>
                    <a:pt x="40" y="12"/>
                    <a:pt x="45" y="10"/>
                    <a:pt x="47" y="8"/>
                  </a:cubicBezTo>
                  <a:cubicBezTo>
                    <a:pt x="40" y="10"/>
                    <a:pt x="35" y="13"/>
                    <a:pt x="30" y="17"/>
                  </a:cubicBezTo>
                  <a:cubicBezTo>
                    <a:pt x="33" y="15"/>
                    <a:pt x="35" y="13"/>
                    <a:pt x="39" y="11"/>
                  </a:cubicBezTo>
                  <a:cubicBezTo>
                    <a:pt x="27" y="17"/>
                    <a:pt x="17" y="28"/>
                    <a:pt x="10" y="40"/>
                  </a:cubicBezTo>
                  <a:cubicBezTo>
                    <a:pt x="8" y="45"/>
                    <a:pt x="3" y="48"/>
                    <a:pt x="3" y="56"/>
                  </a:cubicBezTo>
                  <a:cubicBezTo>
                    <a:pt x="9" y="38"/>
                    <a:pt x="22" y="22"/>
                    <a:pt x="39" y="13"/>
                  </a:cubicBezTo>
                  <a:close/>
                  <a:moveTo>
                    <a:pt x="33" y="104"/>
                  </a:moveTo>
                  <a:cubicBezTo>
                    <a:pt x="33" y="104"/>
                    <a:pt x="33" y="104"/>
                    <a:pt x="33" y="104"/>
                  </a:cubicBezTo>
                  <a:cubicBezTo>
                    <a:pt x="32" y="103"/>
                    <a:pt x="32" y="102"/>
                    <a:pt x="31" y="101"/>
                  </a:cubicBezTo>
                  <a:cubicBezTo>
                    <a:pt x="32" y="102"/>
                    <a:pt x="32" y="103"/>
                    <a:pt x="32" y="103"/>
                  </a:cubicBezTo>
                  <a:cubicBezTo>
                    <a:pt x="33" y="104"/>
                    <a:pt x="33" y="104"/>
                    <a:pt x="34" y="105"/>
                  </a:cubicBezTo>
                  <a:cubicBezTo>
                    <a:pt x="34" y="105"/>
                    <a:pt x="33" y="104"/>
                    <a:pt x="33" y="104"/>
                  </a:cubicBezTo>
                  <a:close/>
                  <a:moveTo>
                    <a:pt x="60" y="121"/>
                  </a:moveTo>
                  <a:cubicBezTo>
                    <a:pt x="61" y="121"/>
                    <a:pt x="61" y="121"/>
                    <a:pt x="61" y="121"/>
                  </a:cubicBezTo>
                  <a:cubicBezTo>
                    <a:pt x="61" y="121"/>
                    <a:pt x="61" y="121"/>
                    <a:pt x="61" y="121"/>
                  </a:cubicBezTo>
                  <a:lnTo>
                    <a:pt x="60" y="121"/>
                  </a:lnTo>
                  <a:close/>
                  <a:moveTo>
                    <a:pt x="69" y="122"/>
                  </a:moveTo>
                  <a:cubicBezTo>
                    <a:pt x="69" y="123"/>
                    <a:pt x="70" y="123"/>
                    <a:pt x="71" y="123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1" y="123"/>
                    <a:pt x="70" y="122"/>
                    <a:pt x="69" y="122"/>
                  </a:cubicBezTo>
                  <a:close/>
                  <a:moveTo>
                    <a:pt x="82" y="16"/>
                  </a:moveTo>
                  <a:cubicBezTo>
                    <a:pt x="87" y="17"/>
                    <a:pt x="92" y="18"/>
                    <a:pt x="97" y="20"/>
                  </a:cubicBezTo>
                  <a:cubicBezTo>
                    <a:pt x="103" y="23"/>
                    <a:pt x="108" y="28"/>
                    <a:pt x="112" y="33"/>
                  </a:cubicBezTo>
                  <a:cubicBezTo>
                    <a:pt x="104" y="24"/>
                    <a:pt x="94" y="18"/>
                    <a:pt x="82" y="16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68" name="Freeform 79"/>
            <p:cNvSpPr>
              <a:spLocks/>
            </p:cNvSpPr>
            <p:nvPr/>
          </p:nvSpPr>
          <p:spPr bwMode="auto">
            <a:xfrm>
              <a:off x="10663" y="19414"/>
              <a:ext cx="339" cy="276"/>
            </a:xfrm>
            <a:custGeom>
              <a:avLst/>
              <a:gdLst>
                <a:gd name="T0" fmla="*/ 59 w 66"/>
                <a:gd name="T1" fmla="*/ 13 h 53"/>
                <a:gd name="T2" fmla="*/ 59 w 66"/>
                <a:gd name="T3" fmla="*/ 15 h 53"/>
                <a:gd name="T4" fmla="*/ 21 w 66"/>
                <a:gd name="T5" fmla="*/ 53 h 53"/>
                <a:gd name="T6" fmla="*/ 0 w 66"/>
                <a:gd name="T7" fmla="*/ 47 h 53"/>
                <a:gd name="T8" fmla="*/ 3 w 66"/>
                <a:gd name="T9" fmla="*/ 47 h 53"/>
                <a:gd name="T10" fmla="*/ 20 w 66"/>
                <a:gd name="T11" fmla="*/ 41 h 53"/>
                <a:gd name="T12" fmla="*/ 7 w 66"/>
                <a:gd name="T13" fmla="*/ 32 h 53"/>
                <a:gd name="T14" fmla="*/ 10 w 66"/>
                <a:gd name="T15" fmla="*/ 32 h 53"/>
                <a:gd name="T16" fmla="*/ 14 w 66"/>
                <a:gd name="T17" fmla="*/ 32 h 53"/>
                <a:gd name="T18" fmla="*/ 3 w 66"/>
                <a:gd name="T19" fmla="*/ 19 h 53"/>
                <a:gd name="T20" fmla="*/ 3 w 66"/>
                <a:gd name="T21" fmla="*/ 18 h 53"/>
                <a:gd name="T22" fmla="*/ 9 w 66"/>
                <a:gd name="T23" fmla="*/ 20 h 53"/>
                <a:gd name="T24" fmla="*/ 3 w 66"/>
                <a:gd name="T25" fmla="*/ 9 h 53"/>
                <a:gd name="T26" fmla="*/ 5 w 66"/>
                <a:gd name="T27" fmla="*/ 2 h 53"/>
                <a:gd name="T28" fmla="*/ 33 w 66"/>
                <a:gd name="T29" fmla="*/ 16 h 53"/>
                <a:gd name="T30" fmla="*/ 32 w 66"/>
                <a:gd name="T31" fmla="*/ 13 h 53"/>
                <a:gd name="T32" fmla="*/ 46 w 66"/>
                <a:gd name="T33" fmla="*/ 0 h 53"/>
                <a:gd name="T34" fmla="*/ 56 w 66"/>
                <a:gd name="T35" fmla="*/ 4 h 53"/>
                <a:gd name="T36" fmla="*/ 64 w 66"/>
                <a:gd name="T37" fmla="*/ 1 h 53"/>
                <a:gd name="T38" fmla="*/ 58 w 66"/>
                <a:gd name="T39" fmla="*/ 8 h 53"/>
                <a:gd name="T40" fmla="*/ 66 w 66"/>
                <a:gd name="T41" fmla="*/ 6 h 53"/>
                <a:gd name="T42" fmla="*/ 59 w 66"/>
                <a:gd name="T43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6" h="53">
                  <a:moveTo>
                    <a:pt x="59" y="13"/>
                  </a:moveTo>
                  <a:cubicBezTo>
                    <a:pt x="59" y="13"/>
                    <a:pt x="59" y="14"/>
                    <a:pt x="59" y="15"/>
                  </a:cubicBezTo>
                  <a:cubicBezTo>
                    <a:pt x="59" y="33"/>
                    <a:pt x="46" y="53"/>
                    <a:pt x="21" y="53"/>
                  </a:cubicBezTo>
                  <a:cubicBezTo>
                    <a:pt x="13" y="53"/>
                    <a:pt x="6" y="51"/>
                    <a:pt x="0" y="47"/>
                  </a:cubicBezTo>
                  <a:cubicBezTo>
                    <a:pt x="1" y="47"/>
                    <a:pt x="2" y="47"/>
                    <a:pt x="3" y="47"/>
                  </a:cubicBezTo>
                  <a:cubicBezTo>
                    <a:pt x="10" y="47"/>
                    <a:pt x="15" y="45"/>
                    <a:pt x="20" y="41"/>
                  </a:cubicBezTo>
                  <a:cubicBezTo>
                    <a:pt x="14" y="41"/>
                    <a:pt x="9" y="37"/>
                    <a:pt x="7" y="32"/>
                  </a:cubicBezTo>
                  <a:cubicBezTo>
                    <a:pt x="8" y="32"/>
                    <a:pt x="9" y="32"/>
                    <a:pt x="10" y="32"/>
                  </a:cubicBezTo>
                  <a:cubicBezTo>
                    <a:pt x="11" y="32"/>
                    <a:pt x="12" y="32"/>
                    <a:pt x="14" y="32"/>
                  </a:cubicBezTo>
                  <a:cubicBezTo>
                    <a:pt x="7" y="31"/>
                    <a:pt x="3" y="25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20"/>
                    <a:pt x="9" y="20"/>
                  </a:cubicBezTo>
                  <a:cubicBezTo>
                    <a:pt x="5" y="18"/>
                    <a:pt x="3" y="14"/>
                    <a:pt x="3" y="9"/>
                  </a:cubicBezTo>
                  <a:cubicBezTo>
                    <a:pt x="3" y="6"/>
                    <a:pt x="3" y="4"/>
                    <a:pt x="5" y="2"/>
                  </a:cubicBezTo>
                  <a:cubicBezTo>
                    <a:pt x="11" y="10"/>
                    <a:pt x="21" y="16"/>
                    <a:pt x="33" y="16"/>
                  </a:cubicBezTo>
                  <a:cubicBezTo>
                    <a:pt x="32" y="15"/>
                    <a:pt x="32" y="14"/>
                    <a:pt x="32" y="13"/>
                  </a:cubicBezTo>
                  <a:cubicBezTo>
                    <a:pt x="32" y="6"/>
                    <a:pt x="38" y="0"/>
                    <a:pt x="46" y="0"/>
                  </a:cubicBezTo>
                  <a:cubicBezTo>
                    <a:pt x="50" y="0"/>
                    <a:pt x="53" y="1"/>
                    <a:pt x="56" y="4"/>
                  </a:cubicBezTo>
                  <a:cubicBezTo>
                    <a:pt x="59" y="3"/>
                    <a:pt x="61" y="2"/>
                    <a:pt x="64" y="1"/>
                  </a:cubicBezTo>
                  <a:cubicBezTo>
                    <a:pt x="63" y="4"/>
                    <a:pt x="61" y="6"/>
                    <a:pt x="58" y="8"/>
                  </a:cubicBezTo>
                  <a:cubicBezTo>
                    <a:pt x="61" y="8"/>
                    <a:pt x="63" y="7"/>
                    <a:pt x="66" y="6"/>
                  </a:cubicBezTo>
                  <a:cubicBezTo>
                    <a:pt x="64" y="9"/>
                    <a:pt x="62" y="11"/>
                    <a:pt x="59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1" name="Freeform 82"/>
            <p:cNvSpPr>
              <a:spLocks noEditPoints="1"/>
            </p:cNvSpPr>
            <p:nvPr/>
          </p:nvSpPr>
          <p:spPr bwMode="auto">
            <a:xfrm>
              <a:off x="11535" y="19174"/>
              <a:ext cx="718" cy="730"/>
            </a:xfrm>
            <a:custGeom>
              <a:avLst/>
              <a:gdLst>
                <a:gd name="T0" fmla="*/ 131 w 140"/>
                <a:gd name="T1" fmla="*/ 45 h 140"/>
                <a:gd name="T2" fmla="*/ 106 w 140"/>
                <a:gd name="T3" fmla="*/ 16 h 140"/>
                <a:gd name="T4" fmla="*/ 125 w 140"/>
                <a:gd name="T5" fmla="*/ 33 h 140"/>
                <a:gd name="T6" fmla="*/ 137 w 140"/>
                <a:gd name="T7" fmla="*/ 67 h 140"/>
                <a:gd name="T8" fmla="*/ 137 w 140"/>
                <a:gd name="T9" fmla="*/ 67 h 140"/>
                <a:gd name="T10" fmla="*/ 55 w 140"/>
                <a:gd name="T11" fmla="*/ 13 h 140"/>
                <a:gd name="T12" fmla="*/ 79 w 140"/>
                <a:gd name="T13" fmla="*/ 11 h 140"/>
                <a:gd name="T14" fmla="*/ 110 w 140"/>
                <a:gd name="T15" fmla="*/ 27 h 140"/>
                <a:gd name="T16" fmla="*/ 28 w 140"/>
                <a:gd name="T17" fmla="*/ 19 h 140"/>
                <a:gd name="T18" fmla="*/ 28 w 140"/>
                <a:gd name="T19" fmla="*/ 19 h 140"/>
                <a:gd name="T20" fmla="*/ 125 w 140"/>
                <a:gd name="T21" fmla="*/ 103 h 140"/>
                <a:gd name="T22" fmla="*/ 130 w 140"/>
                <a:gd name="T23" fmla="*/ 98 h 140"/>
                <a:gd name="T24" fmla="*/ 113 w 140"/>
                <a:gd name="T25" fmla="*/ 122 h 140"/>
                <a:gd name="T26" fmla="*/ 5 w 140"/>
                <a:gd name="T27" fmla="*/ 97 h 140"/>
                <a:gd name="T28" fmla="*/ 7 w 140"/>
                <a:gd name="T29" fmla="*/ 41 h 140"/>
                <a:gd name="T30" fmla="*/ 71 w 140"/>
                <a:gd name="T31" fmla="*/ 4 h 140"/>
                <a:gd name="T32" fmla="*/ 63 w 140"/>
                <a:gd name="T33" fmla="*/ 6 h 140"/>
                <a:gd name="T34" fmla="*/ 91 w 140"/>
                <a:gd name="T35" fmla="*/ 9 h 140"/>
                <a:gd name="T36" fmla="*/ 10 w 140"/>
                <a:gd name="T37" fmla="*/ 53 h 140"/>
                <a:gd name="T38" fmla="*/ 8 w 140"/>
                <a:gd name="T39" fmla="*/ 68 h 140"/>
                <a:gd name="T40" fmla="*/ 10 w 140"/>
                <a:gd name="T41" fmla="*/ 94 h 140"/>
                <a:gd name="T42" fmla="*/ 8 w 140"/>
                <a:gd name="T43" fmla="*/ 81 h 140"/>
                <a:gd name="T44" fmla="*/ 11 w 140"/>
                <a:gd name="T45" fmla="*/ 56 h 140"/>
                <a:gd name="T46" fmla="*/ 16 w 140"/>
                <a:gd name="T47" fmla="*/ 49 h 140"/>
                <a:gd name="T48" fmla="*/ 13 w 140"/>
                <a:gd name="T49" fmla="*/ 91 h 140"/>
                <a:gd name="T50" fmla="*/ 14 w 140"/>
                <a:gd name="T51" fmla="*/ 92 h 140"/>
                <a:gd name="T52" fmla="*/ 24 w 140"/>
                <a:gd name="T53" fmla="*/ 110 h 140"/>
                <a:gd name="T54" fmla="*/ 25 w 140"/>
                <a:gd name="T55" fmla="*/ 112 h 140"/>
                <a:gd name="T56" fmla="*/ 55 w 140"/>
                <a:gd name="T57" fmla="*/ 132 h 140"/>
                <a:gd name="T58" fmla="*/ 60 w 140"/>
                <a:gd name="T59" fmla="*/ 133 h 140"/>
                <a:gd name="T60" fmla="*/ 60 w 140"/>
                <a:gd name="T61" fmla="*/ 133 h 140"/>
                <a:gd name="T62" fmla="*/ 60 w 140"/>
                <a:gd name="T63" fmla="*/ 133 h 140"/>
                <a:gd name="T64" fmla="*/ 27 w 140"/>
                <a:gd name="T65" fmla="*/ 113 h 140"/>
                <a:gd name="T66" fmla="*/ 17 w 140"/>
                <a:gd name="T67" fmla="*/ 99 h 140"/>
                <a:gd name="T68" fmla="*/ 12 w 140"/>
                <a:gd name="T69" fmla="*/ 64 h 140"/>
                <a:gd name="T70" fmla="*/ 16 w 140"/>
                <a:gd name="T71" fmla="*/ 49 h 140"/>
                <a:gd name="T72" fmla="*/ 50 w 140"/>
                <a:gd name="T73" fmla="*/ 18 h 140"/>
                <a:gd name="T74" fmla="*/ 57 w 140"/>
                <a:gd name="T75" fmla="*/ 16 h 140"/>
                <a:gd name="T76" fmla="*/ 49 w 140"/>
                <a:gd name="T77" fmla="*/ 20 h 140"/>
                <a:gd name="T78" fmla="*/ 33 w 140"/>
                <a:gd name="T79" fmla="*/ 36 h 140"/>
                <a:gd name="T80" fmla="*/ 74 w 140"/>
                <a:gd name="T81" fmla="*/ 17 h 140"/>
                <a:gd name="T82" fmla="*/ 126 w 140"/>
                <a:gd name="T83" fmla="*/ 77 h 140"/>
                <a:gd name="T84" fmla="*/ 119 w 140"/>
                <a:gd name="T85" fmla="*/ 103 h 140"/>
                <a:gd name="T86" fmla="*/ 125 w 140"/>
                <a:gd name="T87" fmla="*/ 101 h 140"/>
                <a:gd name="T88" fmla="*/ 40 w 140"/>
                <a:gd name="T89" fmla="*/ 13 h 140"/>
                <a:gd name="T90" fmla="*/ 42 w 140"/>
                <a:gd name="T91" fmla="*/ 12 h 140"/>
                <a:gd name="T92" fmla="*/ 48 w 140"/>
                <a:gd name="T93" fmla="*/ 8 h 140"/>
                <a:gd name="T94" fmla="*/ 39 w 140"/>
                <a:gd name="T95" fmla="*/ 11 h 140"/>
                <a:gd name="T96" fmla="*/ 4 w 140"/>
                <a:gd name="T97" fmla="*/ 56 h 140"/>
                <a:gd name="T98" fmla="*/ 34 w 140"/>
                <a:gd name="T99" fmla="*/ 104 h 140"/>
                <a:gd name="T100" fmla="*/ 32 w 140"/>
                <a:gd name="T101" fmla="*/ 101 h 140"/>
                <a:gd name="T102" fmla="*/ 35 w 140"/>
                <a:gd name="T103" fmla="*/ 105 h 140"/>
                <a:gd name="T104" fmla="*/ 61 w 140"/>
                <a:gd name="T105" fmla="*/ 121 h 140"/>
                <a:gd name="T106" fmla="*/ 62 w 140"/>
                <a:gd name="T107" fmla="*/ 121 h 140"/>
                <a:gd name="T108" fmla="*/ 69 w 140"/>
                <a:gd name="T109" fmla="*/ 122 h 140"/>
                <a:gd name="T110" fmla="*/ 72 w 140"/>
                <a:gd name="T111" fmla="*/ 123 h 140"/>
                <a:gd name="T112" fmla="*/ 83 w 140"/>
                <a:gd name="T113" fmla="*/ 16 h 140"/>
                <a:gd name="T114" fmla="*/ 112 w 140"/>
                <a:gd name="T115" fmla="*/ 3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140">
                  <a:moveTo>
                    <a:pt x="135" y="52"/>
                  </a:moveTo>
                  <a:cubicBezTo>
                    <a:pt x="134" y="50"/>
                    <a:pt x="132" y="45"/>
                    <a:pt x="131" y="45"/>
                  </a:cubicBezTo>
                  <a:cubicBezTo>
                    <a:pt x="123" y="28"/>
                    <a:pt x="109" y="14"/>
                    <a:pt x="91" y="8"/>
                  </a:cubicBezTo>
                  <a:cubicBezTo>
                    <a:pt x="98" y="9"/>
                    <a:pt x="102" y="13"/>
                    <a:pt x="106" y="16"/>
                  </a:cubicBezTo>
                  <a:cubicBezTo>
                    <a:pt x="119" y="22"/>
                    <a:pt x="128" y="34"/>
                    <a:pt x="133" y="46"/>
                  </a:cubicBezTo>
                  <a:cubicBezTo>
                    <a:pt x="131" y="41"/>
                    <a:pt x="129" y="37"/>
                    <a:pt x="125" y="33"/>
                  </a:cubicBezTo>
                  <a:cubicBezTo>
                    <a:pt x="130" y="39"/>
                    <a:pt x="133" y="45"/>
                    <a:pt x="135" y="52"/>
                  </a:cubicBezTo>
                  <a:close/>
                  <a:moveTo>
                    <a:pt x="137" y="67"/>
                  </a:moveTo>
                  <a:cubicBezTo>
                    <a:pt x="137" y="69"/>
                    <a:pt x="137" y="71"/>
                    <a:pt x="137" y="73"/>
                  </a:cubicBezTo>
                  <a:cubicBezTo>
                    <a:pt x="137" y="71"/>
                    <a:pt x="137" y="69"/>
                    <a:pt x="137" y="67"/>
                  </a:cubicBezTo>
                  <a:close/>
                  <a:moveTo>
                    <a:pt x="79" y="11"/>
                  </a:moveTo>
                  <a:cubicBezTo>
                    <a:pt x="71" y="10"/>
                    <a:pt x="63" y="11"/>
                    <a:pt x="55" y="13"/>
                  </a:cubicBezTo>
                  <a:cubicBezTo>
                    <a:pt x="63" y="10"/>
                    <a:pt x="73" y="9"/>
                    <a:pt x="82" y="12"/>
                  </a:cubicBezTo>
                  <a:lnTo>
                    <a:pt x="79" y="11"/>
                  </a:lnTo>
                  <a:close/>
                  <a:moveTo>
                    <a:pt x="90" y="15"/>
                  </a:moveTo>
                  <a:cubicBezTo>
                    <a:pt x="98" y="18"/>
                    <a:pt x="105" y="22"/>
                    <a:pt x="110" y="27"/>
                  </a:cubicBezTo>
                  <a:cubicBezTo>
                    <a:pt x="105" y="22"/>
                    <a:pt x="98" y="18"/>
                    <a:pt x="90" y="15"/>
                  </a:cubicBezTo>
                  <a:close/>
                  <a:moveTo>
                    <a:pt x="28" y="19"/>
                  </a:moveTo>
                  <a:cubicBezTo>
                    <a:pt x="28" y="18"/>
                    <a:pt x="29" y="18"/>
                    <a:pt x="30" y="17"/>
                  </a:cubicBezTo>
                  <a:cubicBezTo>
                    <a:pt x="29" y="18"/>
                    <a:pt x="28" y="19"/>
                    <a:pt x="28" y="19"/>
                  </a:cubicBezTo>
                  <a:close/>
                  <a:moveTo>
                    <a:pt x="127" y="99"/>
                  </a:moveTo>
                  <a:cubicBezTo>
                    <a:pt x="126" y="100"/>
                    <a:pt x="125" y="101"/>
                    <a:pt x="125" y="103"/>
                  </a:cubicBezTo>
                  <a:cubicBezTo>
                    <a:pt x="126" y="101"/>
                    <a:pt x="129" y="96"/>
                    <a:pt x="130" y="95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5" y="93"/>
                    <a:pt x="138" y="80"/>
                    <a:pt x="140" y="73"/>
                  </a:cubicBezTo>
                  <a:cubicBezTo>
                    <a:pt x="137" y="90"/>
                    <a:pt x="128" y="109"/>
                    <a:pt x="113" y="122"/>
                  </a:cubicBezTo>
                  <a:cubicBezTo>
                    <a:pt x="97" y="135"/>
                    <a:pt x="75" y="140"/>
                    <a:pt x="55" y="135"/>
                  </a:cubicBezTo>
                  <a:cubicBezTo>
                    <a:pt x="33" y="130"/>
                    <a:pt x="15" y="116"/>
                    <a:pt x="5" y="97"/>
                  </a:cubicBezTo>
                  <a:cubicBezTo>
                    <a:pt x="3" y="93"/>
                    <a:pt x="1" y="83"/>
                    <a:pt x="1" y="77"/>
                  </a:cubicBezTo>
                  <a:cubicBezTo>
                    <a:pt x="0" y="64"/>
                    <a:pt x="2" y="52"/>
                    <a:pt x="7" y="41"/>
                  </a:cubicBezTo>
                  <a:cubicBezTo>
                    <a:pt x="18" y="16"/>
                    <a:pt x="43" y="1"/>
                    <a:pt x="71" y="0"/>
                  </a:cubicBezTo>
                  <a:cubicBezTo>
                    <a:pt x="77" y="1"/>
                    <a:pt x="84" y="3"/>
                    <a:pt x="71" y="4"/>
                  </a:cubicBezTo>
                  <a:cubicBezTo>
                    <a:pt x="62" y="5"/>
                    <a:pt x="54" y="7"/>
                    <a:pt x="46" y="10"/>
                  </a:cubicBezTo>
                  <a:cubicBezTo>
                    <a:pt x="51" y="8"/>
                    <a:pt x="57" y="6"/>
                    <a:pt x="63" y="6"/>
                  </a:cubicBezTo>
                  <a:cubicBezTo>
                    <a:pt x="61" y="6"/>
                    <a:pt x="58" y="7"/>
                    <a:pt x="56" y="7"/>
                  </a:cubicBezTo>
                  <a:cubicBezTo>
                    <a:pt x="68" y="5"/>
                    <a:pt x="80" y="6"/>
                    <a:pt x="91" y="9"/>
                  </a:cubicBezTo>
                  <a:cubicBezTo>
                    <a:pt x="75" y="5"/>
                    <a:pt x="57" y="7"/>
                    <a:pt x="42" y="15"/>
                  </a:cubicBezTo>
                  <a:cubicBezTo>
                    <a:pt x="27" y="23"/>
                    <a:pt x="15" y="37"/>
                    <a:pt x="10" y="53"/>
                  </a:cubicBezTo>
                  <a:cubicBezTo>
                    <a:pt x="14" y="45"/>
                    <a:pt x="19" y="33"/>
                    <a:pt x="26" y="29"/>
                  </a:cubicBezTo>
                  <a:cubicBezTo>
                    <a:pt x="16" y="39"/>
                    <a:pt x="9" y="53"/>
                    <a:pt x="8" y="68"/>
                  </a:cubicBezTo>
                  <a:cubicBezTo>
                    <a:pt x="8" y="67"/>
                    <a:pt x="8" y="66"/>
                    <a:pt x="8" y="65"/>
                  </a:cubicBezTo>
                  <a:cubicBezTo>
                    <a:pt x="5" y="74"/>
                    <a:pt x="7" y="85"/>
                    <a:pt x="10" y="94"/>
                  </a:cubicBezTo>
                  <a:cubicBezTo>
                    <a:pt x="8" y="85"/>
                    <a:pt x="7" y="77"/>
                    <a:pt x="8" y="68"/>
                  </a:cubicBezTo>
                  <a:cubicBezTo>
                    <a:pt x="8" y="72"/>
                    <a:pt x="8" y="76"/>
                    <a:pt x="8" y="81"/>
                  </a:cubicBezTo>
                  <a:cubicBezTo>
                    <a:pt x="8" y="78"/>
                    <a:pt x="8" y="75"/>
                    <a:pt x="9" y="71"/>
                  </a:cubicBezTo>
                  <a:cubicBezTo>
                    <a:pt x="9" y="66"/>
                    <a:pt x="10" y="61"/>
                    <a:pt x="11" y="56"/>
                  </a:cubicBezTo>
                  <a:cubicBezTo>
                    <a:pt x="9" y="64"/>
                    <a:pt x="9" y="71"/>
                    <a:pt x="10" y="78"/>
                  </a:cubicBezTo>
                  <a:cubicBezTo>
                    <a:pt x="10" y="68"/>
                    <a:pt x="12" y="58"/>
                    <a:pt x="16" y="49"/>
                  </a:cubicBezTo>
                  <a:cubicBezTo>
                    <a:pt x="14" y="54"/>
                    <a:pt x="12" y="59"/>
                    <a:pt x="12" y="64"/>
                  </a:cubicBezTo>
                  <a:cubicBezTo>
                    <a:pt x="10" y="73"/>
                    <a:pt x="11" y="82"/>
                    <a:pt x="13" y="91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1"/>
                    <a:pt x="14" y="92"/>
                    <a:pt x="14" y="92"/>
                  </a:cubicBezTo>
                  <a:cubicBezTo>
                    <a:pt x="15" y="96"/>
                    <a:pt x="16" y="99"/>
                    <a:pt x="18" y="103"/>
                  </a:cubicBezTo>
                  <a:cubicBezTo>
                    <a:pt x="20" y="105"/>
                    <a:pt x="22" y="108"/>
                    <a:pt x="24" y="110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4" y="111"/>
                    <a:pt x="24" y="111"/>
                    <a:pt x="25" y="112"/>
                  </a:cubicBezTo>
                  <a:cubicBezTo>
                    <a:pt x="30" y="119"/>
                    <a:pt x="38" y="124"/>
                    <a:pt x="46" y="129"/>
                  </a:cubicBezTo>
                  <a:cubicBezTo>
                    <a:pt x="48" y="130"/>
                    <a:pt x="52" y="132"/>
                    <a:pt x="55" y="132"/>
                  </a:cubicBezTo>
                  <a:cubicBezTo>
                    <a:pt x="56" y="133"/>
                    <a:pt x="57" y="133"/>
                    <a:pt x="57" y="133"/>
                  </a:cubicBezTo>
                  <a:cubicBezTo>
                    <a:pt x="58" y="133"/>
                    <a:pt x="59" y="133"/>
                    <a:pt x="60" y="133"/>
                  </a:cubicBezTo>
                  <a:cubicBezTo>
                    <a:pt x="62" y="133"/>
                    <a:pt x="64" y="134"/>
                    <a:pt x="66" y="134"/>
                  </a:cubicBezTo>
                  <a:cubicBezTo>
                    <a:pt x="64" y="134"/>
                    <a:pt x="62" y="133"/>
                    <a:pt x="60" y="133"/>
                  </a:cubicBezTo>
                  <a:cubicBezTo>
                    <a:pt x="59" y="133"/>
                    <a:pt x="58" y="133"/>
                    <a:pt x="58" y="133"/>
                  </a:cubicBezTo>
                  <a:cubicBezTo>
                    <a:pt x="58" y="133"/>
                    <a:pt x="59" y="132"/>
                    <a:pt x="60" y="133"/>
                  </a:cubicBezTo>
                  <a:cubicBezTo>
                    <a:pt x="47" y="130"/>
                    <a:pt x="34" y="122"/>
                    <a:pt x="25" y="111"/>
                  </a:cubicBezTo>
                  <a:cubicBezTo>
                    <a:pt x="26" y="112"/>
                    <a:pt x="27" y="113"/>
                    <a:pt x="27" y="113"/>
                  </a:cubicBezTo>
                  <a:cubicBezTo>
                    <a:pt x="26" y="112"/>
                    <a:pt x="25" y="111"/>
                    <a:pt x="24" y="110"/>
                  </a:cubicBezTo>
                  <a:cubicBezTo>
                    <a:pt x="21" y="107"/>
                    <a:pt x="19" y="103"/>
                    <a:pt x="17" y="99"/>
                  </a:cubicBezTo>
                  <a:cubicBezTo>
                    <a:pt x="17" y="100"/>
                    <a:pt x="18" y="101"/>
                    <a:pt x="19" y="102"/>
                  </a:cubicBezTo>
                  <a:cubicBezTo>
                    <a:pt x="13" y="90"/>
                    <a:pt x="10" y="77"/>
                    <a:pt x="12" y="64"/>
                  </a:cubicBezTo>
                  <a:cubicBezTo>
                    <a:pt x="14" y="52"/>
                    <a:pt x="20" y="41"/>
                    <a:pt x="28" y="33"/>
                  </a:cubicBezTo>
                  <a:cubicBezTo>
                    <a:pt x="23" y="37"/>
                    <a:pt x="19" y="42"/>
                    <a:pt x="16" y="49"/>
                  </a:cubicBezTo>
                  <a:cubicBezTo>
                    <a:pt x="23" y="32"/>
                    <a:pt x="39" y="18"/>
                    <a:pt x="57" y="14"/>
                  </a:cubicBezTo>
                  <a:cubicBezTo>
                    <a:pt x="55" y="15"/>
                    <a:pt x="52" y="17"/>
                    <a:pt x="50" y="18"/>
                  </a:cubicBezTo>
                  <a:cubicBezTo>
                    <a:pt x="52" y="18"/>
                    <a:pt x="54" y="17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4" y="17"/>
                    <a:pt x="52" y="18"/>
                    <a:pt x="50" y="19"/>
                  </a:cubicBezTo>
                  <a:cubicBezTo>
                    <a:pt x="49" y="19"/>
                    <a:pt x="49" y="20"/>
                    <a:pt x="49" y="20"/>
                  </a:cubicBezTo>
                  <a:cubicBezTo>
                    <a:pt x="49" y="20"/>
                    <a:pt x="54" y="19"/>
                    <a:pt x="51" y="20"/>
                  </a:cubicBezTo>
                  <a:cubicBezTo>
                    <a:pt x="41" y="26"/>
                    <a:pt x="34" y="31"/>
                    <a:pt x="33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43" y="25"/>
                    <a:pt x="58" y="17"/>
                    <a:pt x="74" y="17"/>
                  </a:cubicBezTo>
                  <a:cubicBezTo>
                    <a:pt x="103" y="17"/>
                    <a:pt x="127" y="41"/>
                    <a:pt x="127" y="70"/>
                  </a:cubicBezTo>
                  <a:cubicBezTo>
                    <a:pt x="127" y="72"/>
                    <a:pt x="127" y="75"/>
                    <a:pt x="126" y="77"/>
                  </a:cubicBezTo>
                  <a:cubicBezTo>
                    <a:pt x="127" y="76"/>
                    <a:pt x="127" y="75"/>
                    <a:pt x="127" y="74"/>
                  </a:cubicBezTo>
                  <a:cubicBezTo>
                    <a:pt x="128" y="84"/>
                    <a:pt x="123" y="94"/>
                    <a:pt x="119" y="103"/>
                  </a:cubicBezTo>
                  <a:cubicBezTo>
                    <a:pt x="127" y="94"/>
                    <a:pt x="129" y="79"/>
                    <a:pt x="132" y="77"/>
                  </a:cubicBezTo>
                  <a:cubicBezTo>
                    <a:pt x="135" y="75"/>
                    <a:pt x="130" y="94"/>
                    <a:pt x="125" y="101"/>
                  </a:cubicBezTo>
                  <a:cubicBezTo>
                    <a:pt x="126" y="100"/>
                    <a:pt x="126" y="100"/>
                    <a:pt x="127" y="99"/>
                  </a:cubicBezTo>
                  <a:close/>
                  <a:moveTo>
                    <a:pt x="40" y="13"/>
                  </a:moveTo>
                  <a:cubicBezTo>
                    <a:pt x="40" y="13"/>
                    <a:pt x="40" y="13"/>
                    <a:pt x="40" y="13"/>
                  </a:cubicBezTo>
                  <a:cubicBezTo>
                    <a:pt x="41" y="13"/>
                    <a:pt x="42" y="12"/>
                    <a:pt x="42" y="12"/>
                  </a:cubicBezTo>
                  <a:cubicBezTo>
                    <a:pt x="42" y="12"/>
                    <a:pt x="41" y="12"/>
                    <a:pt x="40" y="13"/>
                  </a:cubicBezTo>
                  <a:cubicBezTo>
                    <a:pt x="41" y="12"/>
                    <a:pt x="45" y="10"/>
                    <a:pt x="48" y="8"/>
                  </a:cubicBezTo>
                  <a:cubicBezTo>
                    <a:pt x="41" y="10"/>
                    <a:pt x="36" y="13"/>
                    <a:pt x="30" y="17"/>
                  </a:cubicBezTo>
                  <a:cubicBezTo>
                    <a:pt x="33" y="15"/>
                    <a:pt x="36" y="13"/>
                    <a:pt x="39" y="11"/>
                  </a:cubicBezTo>
                  <a:cubicBezTo>
                    <a:pt x="28" y="17"/>
                    <a:pt x="17" y="28"/>
                    <a:pt x="11" y="40"/>
                  </a:cubicBezTo>
                  <a:cubicBezTo>
                    <a:pt x="9" y="45"/>
                    <a:pt x="4" y="48"/>
                    <a:pt x="4" y="56"/>
                  </a:cubicBezTo>
                  <a:cubicBezTo>
                    <a:pt x="9" y="38"/>
                    <a:pt x="23" y="22"/>
                    <a:pt x="40" y="13"/>
                  </a:cubicBezTo>
                  <a:close/>
                  <a:moveTo>
                    <a:pt x="34" y="104"/>
                  </a:moveTo>
                  <a:cubicBezTo>
                    <a:pt x="34" y="104"/>
                    <a:pt x="34" y="104"/>
                    <a:pt x="34" y="104"/>
                  </a:cubicBezTo>
                  <a:cubicBezTo>
                    <a:pt x="33" y="103"/>
                    <a:pt x="33" y="102"/>
                    <a:pt x="32" y="101"/>
                  </a:cubicBezTo>
                  <a:cubicBezTo>
                    <a:pt x="32" y="102"/>
                    <a:pt x="32" y="103"/>
                    <a:pt x="33" y="103"/>
                  </a:cubicBezTo>
                  <a:cubicBezTo>
                    <a:pt x="33" y="104"/>
                    <a:pt x="34" y="104"/>
                    <a:pt x="35" y="105"/>
                  </a:cubicBezTo>
                  <a:cubicBezTo>
                    <a:pt x="34" y="105"/>
                    <a:pt x="34" y="104"/>
                    <a:pt x="34" y="104"/>
                  </a:cubicBezTo>
                  <a:close/>
                  <a:moveTo>
                    <a:pt x="61" y="121"/>
                  </a:moveTo>
                  <a:cubicBezTo>
                    <a:pt x="61" y="121"/>
                    <a:pt x="61" y="121"/>
                    <a:pt x="61" y="121"/>
                  </a:cubicBezTo>
                  <a:cubicBezTo>
                    <a:pt x="62" y="121"/>
                    <a:pt x="62" y="121"/>
                    <a:pt x="62" y="121"/>
                  </a:cubicBezTo>
                  <a:lnTo>
                    <a:pt x="61" y="121"/>
                  </a:lnTo>
                  <a:close/>
                  <a:moveTo>
                    <a:pt x="69" y="122"/>
                  </a:moveTo>
                  <a:cubicBezTo>
                    <a:pt x="70" y="123"/>
                    <a:pt x="71" y="123"/>
                    <a:pt x="72" y="123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1" y="123"/>
                    <a:pt x="70" y="122"/>
                    <a:pt x="69" y="122"/>
                  </a:cubicBezTo>
                  <a:close/>
                  <a:moveTo>
                    <a:pt x="83" y="16"/>
                  </a:moveTo>
                  <a:cubicBezTo>
                    <a:pt x="88" y="17"/>
                    <a:pt x="93" y="18"/>
                    <a:pt x="97" y="20"/>
                  </a:cubicBezTo>
                  <a:cubicBezTo>
                    <a:pt x="103" y="23"/>
                    <a:pt x="109" y="28"/>
                    <a:pt x="112" y="33"/>
                  </a:cubicBezTo>
                  <a:cubicBezTo>
                    <a:pt x="104" y="24"/>
                    <a:pt x="94" y="18"/>
                    <a:pt x="83" y="16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2" name="Freeform 83"/>
            <p:cNvSpPr>
              <a:spLocks noEditPoints="1"/>
            </p:cNvSpPr>
            <p:nvPr/>
          </p:nvSpPr>
          <p:spPr bwMode="auto">
            <a:xfrm>
              <a:off x="11668" y="19477"/>
              <a:ext cx="416" cy="172"/>
            </a:xfrm>
            <a:custGeom>
              <a:avLst/>
              <a:gdLst>
                <a:gd name="T0" fmla="*/ 7 w 81"/>
                <a:gd name="T1" fmla="*/ 27 h 33"/>
                <a:gd name="T2" fmla="*/ 4 w 81"/>
                <a:gd name="T3" fmla="*/ 18 h 33"/>
                <a:gd name="T4" fmla="*/ 0 w 81"/>
                <a:gd name="T5" fmla="*/ 5 h 33"/>
                <a:gd name="T6" fmla="*/ 6 w 81"/>
                <a:gd name="T7" fmla="*/ 13 h 33"/>
                <a:gd name="T8" fmla="*/ 11 w 81"/>
                <a:gd name="T9" fmla="*/ 5 h 33"/>
                <a:gd name="T10" fmla="*/ 19 w 81"/>
                <a:gd name="T11" fmla="*/ 25 h 33"/>
                <a:gd name="T12" fmla="*/ 12 w 81"/>
                <a:gd name="T13" fmla="*/ 25 h 33"/>
                <a:gd name="T14" fmla="*/ 11 w 81"/>
                <a:gd name="T15" fmla="*/ 16 h 33"/>
                <a:gd name="T16" fmla="*/ 16 w 81"/>
                <a:gd name="T17" fmla="*/ 10 h 33"/>
                <a:gd name="T18" fmla="*/ 20 w 81"/>
                <a:gd name="T19" fmla="*/ 16 h 33"/>
                <a:gd name="T20" fmla="*/ 19 w 81"/>
                <a:gd name="T21" fmla="*/ 25 h 33"/>
                <a:gd name="T22" fmla="*/ 16 w 81"/>
                <a:gd name="T23" fmla="*/ 13 h 33"/>
                <a:gd name="T24" fmla="*/ 14 w 81"/>
                <a:gd name="T25" fmla="*/ 22 h 33"/>
                <a:gd name="T26" fmla="*/ 17 w 81"/>
                <a:gd name="T27" fmla="*/ 22 h 33"/>
                <a:gd name="T28" fmla="*/ 28 w 81"/>
                <a:gd name="T29" fmla="*/ 27 h 33"/>
                <a:gd name="T30" fmla="*/ 25 w 81"/>
                <a:gd name="T31" fmla="*/ 27 h 33"/>
                <a:gd name="T32" fmla="*/ 22 w 81"/>
                <a:gd name="T33" fmla="*/ 23 h 33"/>
                <a:gd name="T34" fmla="*/ 25 w 81"/>
                <a:gd name="T35" fmla="*/ 10 h 33"/>
                <a:gd name="T36" fmla="*/ 25 w 81"/>
                <a:gd name="T37" fmla="*/ 23 h 33"/>
                <a:gd name="T38" fmla="*/ 28 w 81"/>
                <a:gd name="T39" fmla="*/ 23 h 33"/>
                <a:gd name="T40" fmla="*/ 31 w 81"/>
                <a:gd name="T41" fmla="*/ 10 h 33"/>
                <a:gd name="T42" fmla="*/ 28 w 81"/>
                <a:gd name="T43" fmla="*/ 27 h 33"/>
                <a:gd name="T44" fmla="*/ 61 w 81"/>
                <a:gd name="T45" fmla="*/ 23 h 33"/>
                <a:gd name="T46" fmla="*/ 62 w 81"/>
                <a:gd name="T47" fmla="*/ 13 h 33"/>
                <a:gd name="T48" fmla="*/ 64 w 81"/>
                <a:gd name="T49" fmla="*/ 22 h 33"/>
                <a:gd name="T50" fmla="*/ 72 w 81"/>
                <a:gd name="T51" fmla="*/ 17 h 33"/>
                <a:gd name="T52" fmla="*/ 73 w 81"/>
                <a:gd name="T53" fmla="*/ 13 h 33"/>
                <a:gd name="T54" fmla="*/ 75 w 81"/>
                <a:gd name="T55" fmla="*/ 17 h 33"/>
                <a:gd name="T56" fmla="*/ 80 w 81"/>
                <a:gd name="T57" fmla="*/ 28 h 33"/>
                <a:gd name="T58" fmla="*/ 57 w 81"/>
                <a:gd name="T59" fmla="*/ 33 h 33"/>
                <a:gd name="T60" fmla="*/ 34 w 81"/>
                <a:gd name="T61" fmla="*/ 28 h 33"/>
                <a:gd name="T62" fmla="*/ 34 w 81"/>
                <a:gd name="T63" fmla="*/ 5 h 33"/>
                <a:gd name="T64" fmla="*/ 57 w 81"/>
                <a:gd name="T65" fmla="*/ 0 h 33"/>
                <a:gd name="T66" fmla="*/ 80 w 81"/>
                <a:gd name="T67" fmla="*/ 5 h 33"/>
                <a:gd name="T68" fmla="*/ 80 w 81"/>
                <a:gd name="T69" fmla="*/ 28 h 33"/>
                <a:gd name="T70" fmla="*/ 37 w 81"/>
                <a:gd name="T71" fmla="*/ 5 h 33"/>
                <a:gd name="T72" fmla="*/ 40 w 81"/>
                <a:gd name="T73" fmla="*/ 8 h 33"/>
                <a:gd name="T74" fmla="*/ 43 w 81"/>
                <a:gd name="T75" fmla="*/ 27 h 33"/>
                <a:gd name="T76" fmla="*/ 47 w 81"/>
                <a:gd name="T77" fmla="*/ 8 h 33"/>
                <a:gd name="T78" fmla="*/ 56 w 81"/>
                <a:gd name="T79" fmla="*/ 11 h 33"/>
                <a:gd name="T80" fmla="*/ 53 w 81"/>
                <a:gd name="T81" fmla="*/ 23 h 33"/>
                <a:gd name="T82" fmla="*/ 50 w 81"/>
                <a:gd name="T83" fmla="*/ 23 h 33"/>
                <a:gd name="T84" fmla="*/ 50 w 81"/>
                <a:gd name="T85" fmla="*/ 11 h 33"/>
                <a:gd name="T86" fmla="*/ 47 w 81"/>
                <a:gd name="T87" fmla="*/ 23 h 33"/>
                <a:gd name="T88" fmla="*/ 49 w 81"/>
                <a:gd name="T89" fmla="*/ 27 h 33"/>
                <a:gd name="T90" fmla="*/ 53 w 81"/>
                <a:gd name="T91" fmla="*/ 27 h 33"/>
                <a:gd name="T92" fmla="*/ 56 w 81"/>
                <a:gd name="T93" fmla="*/ 11 h 33"/>
                <a:gd name="T94" fmla="*/ 66 w 81"/>
                <a:gd name="T95" fmla="*/ 12 h 33"/>
                <a:gd name="T96" fmla="*/ 61 w 81"/>
                <a:gd name="T97" fmla="*/ 12 h 33"/>
                <a:gd name="T98" fmla="*/ 58 w 81"/>
                <a:gd name="T99" fmla="*/ 5 h 33"/>
                <a:gd name="T100" fmla="*/ 61 w 81"/>
                <a:gd name="T101" fmla="*/ 27 h 33"/>
                <a:gd name="T102" fmla="*/ 64 w 81"/>
                <a:gd name="T103" fmla="*/ 27 h 33"/>
                <a:gd name="T104" fmla="*/ 67 w 81"/>
                <a:gd name="T105" fmla="*/ 22 h 33"/>
                <a:gd name="T106" fmla="*/ 78 w 81"/>
                <a:gd name="T107" fmla="*/ 21 h 33"/>
                <a:gd name="T108" fmla="*/ 75 w 81"/>
                <a:gd name="T109" fmla="*/ 23 h 33"/>
                <a:gd name="T110" fmla="*/ 72 w 81"/>
                <a:gd name="T111" fmla="*/ 22 h 33"/>
                <a:gd name="T112" fmla="*/ 78 w 81"/>
                <a:gd name="T113" fmla="*/ 19 h 33"/>
                <a:gd name="T114" fmla="*/ 77 w 81"/>
                <a:gd name="T115" fmla="*/ 12 h 33"/>
                <a:gd name="T116" fmla="*/ 70 w 81"/>
                <a:gd name="T117" fmla="*/ 12 h 33"/>
                <a:gd name="T118" fmla="*/ 69 w 81"/>
                <a:gd name="T119" fmla="*/ 21 h 33"/>
                <a:gd name="T120" fmla="*/ 73 w 81"/>
                <a:gd name="T121" fmla="*/ 27 h 33"/>
                <a:gd name="T122" fmla="*/ 77 w 81"/>
                <a:gd name="T123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" h="33">
                  <a:moveTo>
                    <a:pt x="7" y="18"/>
                  </a:moveTo>
                  <a:cubicBezTo>
                    <a:pt x="7" y="27"/>
                    <a:pt x="7" y="27"/>
                    <a:pt x="7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6"/>
                    <a:pt x="3" y="14"/>
                    <a:pt x="2" y="11"/>
                  </a:cubicBezTo>
                  <a:cubicBezTo>
                    <a:pt x="2" y="9"/>
                    <a:pt x="1" y="7"/>
                    <a:pt x="0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1" y="5"/>
                    <a:pt x="11" y="5"/>
                    <a:pt x="11" y="5"/>
                  </a:cubicBezTo>
                  <a:lnTo>
                    <a:pt x="7" y="18"/>
                  </a:lnTo>
                  <a:close/>
                  <a:moveTo>
                    <a:pt x="19" y="25"/>
                  </a:moveTo>
                  <a:cubicBezTo>
                    <a:pt x="18" y="26"/>
                    <a:pt x="17" y="27"/>
                    <a:pt x="16" y="27"/>
                  </a:cubicBezTo>
                  <a:cubicBezTo>
                    <a:pt x="14" y="27"/>
                    <a:pt x="13" y="26"/>
                    <a:pt x="12" y="25"/>
                  </a:cubicBezTo>
                  <a:cubicBezTo>
                    <a:pt x="12" y="24"/>
                    <a:pt x="11" y="23"/>
                    <a:pt x="11" y="21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4"/>
                    <a:pt x="12" y="13"/>
                    <a:pt x="12" y="12"/>
                  </a:cubicBezTo>
                  <a:cubicBezTo>
                    <a:pt x="13" y="11"/>
                    <a:pt x="14" y="10"/>
                    <a:pt x="16" y="10"/>
                  </a:cubicBezTo>
                  <a:cubicBezTo>
                    <a:pt x="17" y="10"/>
                    <a:pt x="18" y="11"/>
                    <a:pt x="19" y="12"/>
                  </a:cubicBezTo>
                  <a:cubicBezTo>
                    <a:pt x="20" y="13"/>
                    <a:pt x="20" y="14"/>
                    <a:pt x="20" y="16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3"/>
                    <a:pt x="20" y="24"/>
                    <a:pt x="19" y="25"/>
                  </a:cubicBezTo>
                  <a:close/>
                  <a:moveTo>
                    <a:pt x="17" y="15"/>
                  </a:moveTo>
                  <a:cubicBezTo>
                    <a:pt x="17" y="14"/>
                    <a:pt x="17" y="13"/>
                    <a:pt x="16" y="13"/>
                  </a:cubicBezTo>
                  <a:cubicBezTo>
                    <a:pt x="15" y="13"/>
                    <a:pt x="14" y="14"/>
                    <a:pt x="14" y="15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3"/>
                    <a:pt x="15" y="24"/>
                    <a:pt x="16" y="24"/>
                  </a:cubicBezTo>
                  <a:cubicBezTo>
                    <a:pt x="17" y="24"/>
                    <a:pt x="17" y="23"/>
                    <a:pt x="17" y="22"/>
                  </a:cubicBezTo>
                  <a:lnTo>
                    <a:pt x="17" y="15"/>
                  </a:lnTo>
                  <a:close/>
                  <a:moveTo>
                    <a:pt x="28" y="27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27" y="26"/>
                    <a:pt x="26" y="27"/>
                    <a:pt x="25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2" y="25"/>
                    <a:pt x="22" y="24"/>
                    <a:pt x="22" y="23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6" y="24"/>
                    <a:pt x="26" y="24"/>
                  </a:cubicBezTo>
                  <a:cubicBezTo>
                    <a:pt x="27" y="24"/>
                    <a:pt x="27" y="24"/>
                    <a:pt x="28" y="23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27"/>
                    <a:pt x="31" y="27"/>
                    <a:pt x="31" y="27"/>
                  </a:cubicBezTo>
                  <a:lnTo>
                    <a:pt x="28" y="27"/>
                  </a:lnTo>
                  <a:close/>
                  <a:moveTo>
                    <a:pt x="62" y="24"/>
                  </a:moveTo>
                  <a:cubicBezTo>
                    <a:pt x="62" y="24"/>
                    <a:pt x="62" y="24"/>
                    <a:pt x="61" y="23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3" y="13"/>
                    <a:pt x="64" y="14"/>
                    <a:pt x="64" y="15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3" y="24"/>
                    <a:pt x="62" y="24"/>
                  </a:cubicBezTo>
                  <a:close/>
                  <a:moveTo>
                    <a:pt x="72" y="17"/>
                  </a:moveTo>
                  <a:cubicBezTo>
                    <a:pt x="72" y="15"/>
                    <a:pt x="72" y="15"/>
                    <a:pt x="72" y="15"/>
                  </a:cubicBezTo>
                  <a:cubicBezTo>
                    <a:pt x="72" y="14"/>
                    <a:pt x="72" y="13"/>
                    <a:pt x="73" y="13"/>
                  </a:cubicBezTo>
                  <a:cubicBezTo>
                    <a:pt x="74" y="13"/>
                    <a:pt x="75" y="14"/>
                    <a:pt x="75" y="15"/>
                  </a:cubicBezTo>
                  <a:cubicBezTo>
                    <a:pt x="75" y="17"/>
                    <a:pt x="75" y="17"/>
                    <a:pt x="75" y="17"/>
                  </a:cubicBezTo>
                  <a:lnTo>
                    <a:pt x="72" y="17"/>
                  </a:lnTo>
                  <a:close/>
                  <a:moveTo>
                    <a:pt x="80" y="28"/>
                  </a:moveTo>
                  <a:cubicBezTo>
                    <a:pt x="80" y="30"/>
                    <a:pt x="78" y="32"/>
                    <a:pt x="75" y="32"/>
                  </a:cubicBezTo>
                  <a:cubicBezTo>
                    <a:pt x="69" y="33"/>
                    <a:pt x="63" y="33"/>
                    <a:pt x="57" y="33"/>
                  </a:cubicBezTo>
                  <a:cubicBezTo>
                    <a:pt x="51" y="33"/>
                    <a:pt x="45" y="33"/>
                    <a:pt x="39" y="32"/>
                  </a:cubicBezTo>
                  <a:cubicBezTo>
                    <a:pt x="37" y="32"/>
                    <a:pt x="35" y="30"/>
                    <a:pt x="34" y="28"/>
                  </a:cubicBezTo>
                  <a:cubicBezTo>
                    <a:pt x="33" y="24"/>
                    <a:pt x="33" y="20"/>
                    <a:pt x="33" y="16"/>
                  </a:cubicBezTo>
                  <a:cubicBezTo>
                    <a:pt x="33" y="13"/>
                    <a:pt x="33" y="9"/>
                    <a:pt x="34" y="5"/>
                  </a:cubicBezTo>
                  <a:cubicBezTo>
                    <a:pt x="35" y="2"/>
                    <a:pt x="37" y="1"/>
                    <a:pt x="39" y="0"/>
                  </a:cubicBezTo>
                  <a:cubicBezTo>
                    <a:pt x="45" y="0"/>
                    <a:pt x="51" y="0"/>
                    <a:pt x="57" y="0"/>
                  </a:cubicBezTo>
                  <a:cubicBezTo>
                    <a:pt x="63" y="0"/>
                    <a:pt x="69" y="0"/>
                    <a:pt x="75" y="0"/>
                  </a:cubicBezTo>
                  <a:cubicBezTo>
                    <a:pt x="78" y="1"/>
                    <a:pt x="80" y="2"/>
                    <a:pt x="80" y="5"/>
                  </a:cubicBezTo>
                  <a:cubicBezTo>
                    <a:pt x="81" y="9"/>
                    <a:pt x="81" y="13"/>
                    <a:pt x="81" y="16"/>
                  </a:cubicBezTo>
                  <a:cubicBezTo>
                    <a:pt x="81" y="20"/>
                    <a:pt x="81" y="24"/>
                    <a:pt x="80" y="28"/>
                  </a:cubicBezTo>
                  <a:close/>
                  <a:moveTo>
                    <a:pt x="47" y="5"/>
                  </a:moveTo>
                  <a:cubicBezTo>
                    <a:pt x="37" y="5"/>
                    <a:pt x="37" y="5"/>
                    <a:pt x="37" y="5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7" y="8"/>
                    <a:pt x="47" y="8"/>
                    <a:pt x="47" y="8"/>
                  </a:cubicBezTo>
                  <a:lnTo>
                    <a:pt x="47" y="5"/>
                  </a:lnTo>
                  <a:close/>
                  <a:moveTo>
                    <a:pt x="56" y="11"/>
                  </a:moveTo>
                  <a:cubicBezTo>
                    <a:pt x="53" y="11"/>
                    <a:pt x="53" y="11"/>
                    <a:pt x="53" y="1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2" y="24"/>
                    <a:pt x="52" y="24"/>
                    <a:pt x="51" y="24"/>
                  </a:cubicBezTo>
                  <a:cubicBezTo>
                    <a:pt x="51" y="24"/>
                    <a:pt x="50" y="24"/>
                    <a:pt x="50" y="23"/>
                  </a:cubicBezTo>
                  <a:cubicBezTo>
                    <a:pt x="50" y="23"/>
                    <a:pt x="50" y="23"/>
                    <a:pt x="50" y="2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4"/>
                    <a:pt x="47" y="25"/>
                    <a:pt x="48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51" y="27"/>
                    <a:pt x="52" y="26"/>
                    <a:pt x="53" y="25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6" y="27"/>
                    <a:pt x="56" y="27"/>
                    <a:pt x="56" y="27"/>
                  </a:cubicBezTo>
                  <a:lnTo>
                    <a:pt x="56" y="11"/>
                  </a:lnTo>
                  <a:close/>
                  <a:moveTo>
                    <a:pt x="67" y="15"/>
                  </a:moveTo>
                  <a:cubicBezTo>
                    <a:pt x="67" y="14"/>
                    <a:pt x="67" y="13"/>
                    <a:pt x="66" y="12"/>
                  </a:cubicBezTo>
                  <a:cubicBezTo>
                    <a:pt x="66" y="11"/>
                    <a:pt x="65" y="10"/>
                    <a:pt x="64" y="10"/>
                  </a:cubicBezTo>
                  <a:cubicBezTo>
                    <a:pt x="63" y="10"/>
                    <a:pt x="62" y="11"/>
                    <a:pt x="61" y="12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2" y="26"/>
                    <a:pt x="63" y="27"/>
                    <a:pt x="64" y="27"/>
                  </a:cubicBezTo>
                  <a:cubicBezTo>
                    <a:pt x="65" y="27"/>
                    <a:pt x="66" y="26"/>
                    <a:pt x="66" y="25"/>
                  </a:cubicBezTo>
                  <a:cubicBezTo>
                    <a:pt x="67" y="24"/>
                    <a:pt x="67" y="23"/>
                    <a:pt x="67" y="22"/>
                  </a:cubicBezTo>
                  <a:lnTo>
                    <a:pt x="67" y="15"/>
                  </a:lnTo>
                  <a:close/>
                  <a:moveTo>
                    <a:pt x="78" y="21"/>
                  </a:moveTo>
                  <a:cubicBezTo>
                    <a:pt x="75" y="21"/>
                    <a:pt x="75" y="21"/>
                    <a:pt x="75" y="21"/>
                  </a:cubicBezTo>
                  <a:cubicBezTo>
                    <a:pt x="75" y="22"/>
                    <a:pt x="75" y="23"/>
                    <a:pt x="75" y="23"/>
                  </a:cubicBezTo>
                  <a:cubicBezTo>
                    <a:pt x="74" y="24"/>
                    <a:pt x="74" y="24"/>
                    <a:pt x="73" y="24"/>
                  </a:cubicBezTo>
                  <a:cubicBezTo>
                    <a:pt x="72" y="24"/>
                    <a:pt x="72" y="23"/>
                    <a:pt x="72" y="22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4"/>
                    <a:pt x="77" y="13"/>
                    <a:pt x="77" y="12"/>
                  </a:cubicBezTo>
                  <a:cubicBezTo>
                    <a:pt x="76" y="11"/>
                    <a:pt x="75" y="10"/>
                    <a:pt x="73" y="10"/>
                  </a:cubicBezTo>
                  <a:cubicBezTo>
                    <a:pt x="72" y="10"/>
                    <a:pt x="71" y="11"/>
                    <a:pt x="70" y="12"/>
                  </a:cubicBezTo>
                  <a:cubicBezTo>
                    <a:pt x="69" y="13"/>
                    <a:pt x="69" y="14"/>
                    <a:pt x="69" y="16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69" y="23"/>
                    <a:pt x="69" y="24"/>
                    <a:pt x="70" y="25"/>
                  </a:cubicBezTo>
                  <a:cubicBezTo>
                    <a:pt x="71" y="26"/>
                    <a:pt x="72" y="27"/>
                    <a:pt x="73" y="27"/>
                  </a:cubicBezTo>
                  <a:cubicBezTo>
                    <a:pt x="75" y="27"/>
                    <a:pt x="76" y="26"/>
                    <a:pt x="77" y="25"/>
                  </a:cubicBezTo>
                  <a:cubicBezTo>
                    <a:pt x="77" y="25"/>
                    <a:pt x="77" y="24"/>
                    <a:pt x="77" y="23"/>
                  </a:cubicBezTo>
                  <a:cubicBezTo>
                    <a:pt x="77" y="23"/>
                    <a:pt x="78" y="22"/>
                    <a:pt x="7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5" name="Freeform 86"/>
            <p:cNvSpPr>
              <a:spLocks noEditPoints="1"/>
            </p:cNvSpPr>
            <p:nvPr/>
          </p:nvSpPr>
          <p:spPr bwMode="auto">
            <a:xfrm>
              <a:off x="12530" y="19195"/>
              <a:ext cx="713" cy="730"/>
            </a:xfrm>
            <a:custGeom>
              <a:avLst/>
              <a:gdLst>
                <a:gd name="T0" fmla="*/ 130 w 139"/>
                <a:gd name="T1" fmla="*/ 44 h 140"/>
                <a:gd name="T2" fmla="*/ 105 w 139"/>
                <a:gd name="T3" fmla="*/ 15 h 140"/>
                <a:gd name="T4" fmla="*/ 125 w 139"/>
                <a:gd name="T5" fmla="*/ 32 h 140"/>
                <a:gd name="T6" fmla="*/ 136 w 139"/>
                <a:gd name="T7" fmla="*/ 67 h 140"/>
                <a:gd name="T8" fmla="*/ 136 w 139"/>
                <a:gd name="T9" fmla="*/ 67 h 140"/>
                <a:gd name="T10" fmla="*/ 54 w 139"/>
                <a:gd name="T11" fmla="*/ 12 h 140"/>
                <a:gd name="T12" fmla="*/ 78 w 139"/>
                <a:gd name="T13" fmla="*/ 11 h 140"/>
                <a:gd name="T14" fmla="*/ 109 w 139"/>
                <a:gd name="T15" fmla="*/ 27 h 140"/>
                <a:gd name="T16" fmla="*/ 27 w 139"/>
                <a:gd name="T17" fmla="*/ 19 h 140"/>
                <a:gd name="T18" fmla="*/ 27 w 139"/>
                <a:gd name="T19" fmla="*/ 19 h 140"/>
                <a:gd name="T20" fmla="*/ 124 w 139"/>
                <a:gd name="T21" fmla="*/ 102 h 140"/>
                <a:gd name="T22" fmla="*/ 129 w 139"/>
                <a:gd name="T23" fmla="*/ 97 h 140"/>
                <a:gd name="T24" fmla="*/ 112 w 139"/>
                <a:gd name="T25" fmla="*/ 121 h 140"/>
                <a:gd name="T26" fmla="*/ 5 w 139"/>
                <a:gd name="T27" fmla="*/ 96 h 140"/>
                <a:gd name="T28" fmla="*/ 6 w 139"/>
                <a:gd name="T29" fmla="*/ 40 h 140"/>
                <a:gd name="T30" fmla="*/ 70 w 139"/>
                <a:gd name="T31" fmla="*/ 3 h 140"/>
                <a:gd name="T32" fmla="*/ 62 w 139"/>
                <a:gd name="T33" fmla="*/ 5 h 140"/>
                <a:gd name="T34" fmla="*/ 90 w 139"/>
                <a:gd name="T35" fmla="*/ 8 h 140"/>
                <a:gd name="T36" fmla="*/ 10 w 139"/>
                <a:gd name="T37" fmla="*/ 52 h 140"/>
                <a:gd name="T38" fmla="*/ 7 w 139"/>
                <a:gd name="T39" fmla="*/ 68 h 140"/>
                <a:gd name="T40" fmla="*/ 9 w 139"/>
                <a:gd name="T41" fmla="*/ 93 h 140"/>
                <a:gd name="T42" fmla="*/ 7 w 139"/>
                <a:gd name="T43" fmla="*/ 81 h 140"/>
                <a:gd name="T44" fmla="*/ 10 w 139"/>
                <a:gd name="T45" fmla="*/ 56 h 140"/>
                <a:gd name="T46" fmla="*/ 15 w 139"/>
                <a:gd name="T47" fmla="*/ 48 h 140"/>
                <a:gd name="T48" fmla="*/ 13 w 139"/>
                <a:gd name="T49" fmla="*/ 91 h 140"/>
                <a:gd name="T50" fmla="*/ 13 w 139"/>
                <a:gd name="T51" fmla="*/ 92 h 140"/>
                <a:gd name="T52" fmla="*/ 23 w 139"/>
                <a:gd name="T53" fmla="*/ 110 h 140"/>
                <a:gd name="T54" fmla="*/ 24 w 139"/>
                <a:gd name="T55" fmla="*/ 112 h 140"/>
                <a:gd name="T56" fmla="*/ 55 w 139"/>
                <a:gd name="T57" fmla="*/ 132 h 140"/>
                <a:gd name="T58" fmla="*/ 59 w 139"/>
                <a:gd name="T59" fmla="*/ 133 h 140"/>
                <a:gd name="T60" fmla="*/ 59 w 139"/>
                <a:gd name="T61" fmla="*/ 133 h 140"/>
                <a:gd name="T62" fmla="*/ 59 w 139"/>
                <a:gd name="T63" fmla="*/ 132 h 140"/>
                <a:gd name="T64" fmla="*/ 26 w 139"/>
                <a:gd name="T65" fmla="*/ 112 h 140"/>
                <a:gd name="T66" fmla="*/ 16 w 139"/>
                <a:gd name="T67" fmla="*/ 98 h 140"/>
                <a:gd name="T68" fmla="*/ 11 w 139"/>
                <a:gd name="T69" fmla="*/ 64 h 140"/>
                <a:gd name="T70" fmla="*/ 15 w 139"/>
                <a:gd name="T71" fmla="*/ 48 h 140"/>
                <a:gd name="T72" fmla="*/ 49 w 139"/>
                <a:gd name="T73" fmla="*/ 18 h 140"/>
                <a:gd name="T74" fmla="*/ 56 w 139"/>
                <a:gd name="T75" fmla="*/ 16 h 140"/>
                <a:gd name="T76" fmla="*/ 48 w 139"/>
                <a:gd name="T77" fmla="*/ 20 h 140"/>
                <a:gd name="T78" fmla="*/ 33 w 139"/>
                <a:gd name="T79" fmla="*/ 36 h 140"/>
                <a:gd name="T80" fmla="*/ 73 w 139"/>
                <a:gd name="T81" fmla="*/ 17 h 140"/>
                <a:gd name="T82" fmla="*/ 126 w 139"/>
                <a:gd name="T83" fmla="*/ 76 h 140"/>
                <a:gd name="T84" fmla="*/ 118 w 139"/>
                <a:gd name="T85" fmla="*/ 102 h 140"/>
                <a:gd name="T86" fmla="*/ 124 w 139"/>
                <a:gd name="T87" fmla="*/ 101 h 140"/>
                <a:gd name="T88" fmla="*/ 39 w 139"/>
                <a:gd name="T89" fmla="*/ 12 h 140"/>
                <a:gd name="T90" fmla="*/ 42 w 139"/>
                <a:gd name="T91" fmla="*/ 11 h 140"/>
                <a:gd name="T92" fmla="*/ 47 w 139"/>
                <a:gd name="T93" fmla="*/ 8 h 140"/>
                <a:gd name="T94" fmla="*/ 38 w 139"/>
                <a:gd name="T95" fmla="*/ 11 h 140"/>
                <a:gd name="T96" fmla="*/ 3 w 139"/>
                <a:gd name="T97" fmla="*/ 56 h 140"/>
                <a:gd name="T98" fmla="*/ 33 w 139"/>
                <a:gd name="T99" fmla="*/ 103 h 140"/>
                <a:gd name="T100" fmla="*/ 31 w 139"/>
                <a:gd name="T101" fmla="*/ 101 h 140"/>
                <a:gd name="T102" fmla="*/ 34 w 139"/>
                <a:gd name="T103" fmla="*/ 105 h 140"/>
                <a:gd name="T104" fmla="*/ 60 w 139"/>
                <a:gd name="T105" fmla="*/ 121 h 140"/>
                <a:gd name="T106" fmla="*/ 61 w 139"/>
                <a:gd name="T107" fmla="*/ 121 h 140"/>
                <a:gd name="T108" fmla="*/ 69 w 139"/>
                <a:gd name="T109" fmla="*/ 122 h 140"/>
                <a:gd name="T110" fmla="*/ 71 w 139"/>
                <a:gd name="T111" fmla="*/ 122 h 140"/>
                <a:gd name="T112" fmla="*/ 82 w 139"/>
                <a:gd name="T113" fmla="*/ 15 h 140"/>
                <a:gd name="T114" fmla="*/ 112 w 139"/>
                <a:gd name="T115" fmla="*/ 3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9" h="140">
                  <a:moveTo>
                    <a:pt x="134" y="52"/>
                  </a:moveTo>
                  <a:cubicBezTo>
                    <a:pt x="133" y="50"/>
                    <a:pt x="132" y="45"/>
                    <a:pt x="130" y="44"/>
                  </a:cubicBezTo>
                  <a:cubicBezTo>
                    <a:pt x="122" y="28"/>
                    <a:pt x="108" y="14"/>
                    <a:pt x="90" y="8"/>
                  </a:cubicBezTo>
                  <a:cubicBezTo>
                    <a:pt x="98" y="8"/>
                    <a:pt x="101" y="13"/>
                    <a:pt x="105" y="15"/>
                  </a:cubicBezTo>
                  <a:cubicBezTo>
                    <a:pt x="118" y="22"/>
                    <a:pt x="127" y="34"/>
                    <a:pt x="133" y="45"/>
                  </a:cubicBezTo>
                  <a:cubicBezTo>
                    <a:pt x="131" y="41"/>
                    <a:pt x="128" y="36"/>
                    <a:pt x="125" y="32"/>
                  </a:cubicBezTo>
                  <a:cubicBezTo>
                    <a:pt x="129" y="38"/>
                    <a:pt x="132" y="44"/>
                    <a:pt x="134" y="52"/>
                  </a:cubicBezTo>
                  <a:close/>
                  <a:moveTo>
                    <a:pt x="136" y="67"/>
                  </a:moveTo>
                  <a:cubicBezTo>
                    <a:pt x="137" y="69"/>
                    <a:pt x="137" y="71"/>
                    <a:pt x="137" y="72"/>
                  </a:cubicBezTo>
                  <a:cubicBezTo>
                    <a:pt x="137" y="71"/>
                    <a:pt x="137" y="69"/>
                    <a:pt x="136" y="67"/>
                  </a:cubicBezTo>
                  <a:close/>
                  <a:moveTo>
                    <a:pt x="78" y="11"/>
                  </a:moveTo>
                  <a:cubicBezTo>
                    <a:pt x="70" y="10"/>
                    <a:pt x="62" y="10"/>
                    <a:pt x="54" y="12"/>
                  </a:cubicBezTo>
                  <a:cubicBezTo>
                    <a:pt x="63" y="10"/>
                    <a:pt x="73" y="9"/>
                    <a:pt x="82" y="11"/>
                  </a:cubicBezTo>
                  <a:lnTo>
                    <a:pt x="78" y="11"/>
                  </a:lnTo>
                  <a:close/>
                  <a:moveTo>
                    <a:pt x="90" y="15"/>
                  </a:moveTo>
                  <a:cubicBezTo>
                    <a:pt x="97" y="17"/>
                    <a:pt x="104" y="22"/>
                    <a:pt x="109" y="27"/>
                  </a:cubicBezTo>
                  <a:cubicBezTo>
                    <a:pt x="104" y="22"/>
                    <a:pt x="97" y="17"/>
                    <a:pt x="90" y="15"/>
                  </a:cubicBezTo>
                  <a:close/>
                  <a:moveTo>
                    <a:pt x="27" y="19"/>
                  </a:moveTo>
                  <a:cubicBezTo>
                    <a:pt x="28" y="18"/>
                    <a:pt x="29" y="17"/>
                    <a:pt x="30" y="17"/>
                  </a:cubicBezTo>
                  <a:cubicBezTo>
                    <a:pt x="29" y="17"/>
                    <a:pt x="28" y="18"/>
                    <a:pt x="27" y="19"/>
                  </a:cubicBezTo>
                  <a:close/>
                  <a:moveTo>
                    <a:pt x="126" y="99"/>
                  </a:moveTo>
                  <a:cubicBezTo>
                    <a:pt x="125" y="100"/>
                    <a:pt x="124" y="101"/>
                    <a:pt x="124" y="102"/>
                  </a:cubicBezTo>
                  <a:cubicBezTo>
                    <a:pt x="126" y="100"/>
                    <a:pt x="128" y="96"/>
                    <a:pt x="130" y="95"/>
                  </a:cubicBezTo>
                  <a:cubicBezTo>
                    <a:pt x="129" y="97"/>
                    <a:pt x="129" y="97"/>
                    <a:pt x="129" y="97"/>
                  </a:cubicBezTo>
                  <a:cubicBezTo>
                    <a:pt x="134" y="92"/>
                    <a:pt x="137" y="80"/>
                    <a:pt x="139" y="72"/>
                  </a:cubicBezTo>
                  <a:cubicBezTo>
                    <a:pt x="136" y="90"/>
                    <a:pt x="127" y="108"/>
                    <a:pt x="112" y="121"/>
                  </a:cubicBezTo>
                  <a:cubicBezTo>
                    <a:pt x="96" y="134"/>
                    <a:pt x="74" y="140"/>
                    <a:pt x="54" y="135"/>
                  </a:cubicBezTo>
                  <a:cubicBezTo>
                    <a:pt x="33" y="130"/>
                    <a:pt x="14" y="115"/>
                    <a:pt x="5" y="96"/>
                  </a:cubicBezTo>
                  <a:cubicBezTo>
                    <a:pt x="3" y="93"/>
                    <a:pt x="1" y="83"/>
                    <a:pt x="1" y="76"/>
                  </a:cubicBezTo>
                  <a:cubicBezTo>
                    <a:pt x="0" y="64"/>
                    <a:pt x="2" y="52"/>
                    <a:pt x="6" y="40"/>
                  </a:cubicBezTo>
                  <a:cubicBezTo>
                    <a:pt x="17" y="16"/>
                    <a:pt x="43" y="0"/>
                    <a:pt x="71" y="0"/>
                  </a:cubicBezTo>
                  <a:cubicBezTo>
                    <a:pt x="77" y="0"/>
                    <a:pt x="84" y="3"/>
                    <a:pt x="70" y="3"/>
                  </a:cubicBezTo>
                  <a:cubicBezTo>
                    <a:pt x="62" y="4"/>
                    <a:pt x="53" y="6"/>
                    <a:pt x="45" y="10"/>
                  </a:cubicBezTo>
                  <a:cubicBezTo>
                    <a:pt x="51" y="7"/>
                    <a:pt x="56" y="6"/>
                    <a:pt x="62" y="5"/>
                  </a:cubicBezTo>
                  <a:cubicBezTo>
                    <a:pt x="60" y="6"/>
                    <a:pt x="57" y="6"/>
                    <a:pt x="55" y="7"/>
                  </a:cubicBezTo>
                  <a:cubicBezTo>
                    <a:pt x="67" y="4"/>
                    <a:pt x="79" y="5"/>
                    <a:pt x="90" y="8"/>
                  </a:cubicBezTo>
                  <a:cubicBezTo>
                    <a:pt x="74" y="5"/>
                    <a:pt x="56" y="7"/>
                    <a:pt x="41" y="15"/>
                  </a:cubicBezTo>
                  <a:cubicBezTo>
                    <a:pt x="26" y="22"/>
                    <a:pt x="14" y="37"/>
                    <a:pt x="10" y="52"/>
                  </a:cubicBezTo>
                  <a:cubicBezTo>
                    <a:pt x="13" y="44"/>
                    <a:pt x="18" y="33"/>
                    <a:pt x="25" y="28"/>
                  </a:cubicBezTo>
                  <a:cubicBezTo>
                    <a:pt x="15" y="39"/>
                    <a:pt x="9" y="53"/>
                    <a:pt x="7" y="68"/>
                  </a:cubicBezTo>
                  <a:cubicBezTo>
                    <a:pt x="7" y="67"/>
                    <a:pt x="7" y="66"/>
                    <a:pt x="7" y="64"/>
                  </a:cubicBezTo>
                  <a:cubicBezTo>
                    <a:pt x="5" y="74"/>
                    <a:pt x="7" y="84"/>
                    <a:pt x="9" y="93"/>
                  </a:cubicBezTo>
                  <a:cubicBezTo>
                    <a:pt x="7" y="85"/>
                    <a:pt x="6" y="76"/>
                    <a:pt x="7" y="68"/>
                  </a:cubicBezTo>
                  <a:cubicBezTo>
                    <a:pt x="7" y="72"/>
                    <a:pt x="7" y="76"/>
                    <a:pt x="7" y="81"/>
                  </a:cubicBezTo>
                  <a:cubicBezTo>
                    <a:pt x="8" y="78"/>
                    <a:pt x="8" y="74"/>
                    <a:pt x="8" y="70"/>
                  </a:cubicBezTo>
                  <a:cubicBezTo>
                    <a:pt x="8" y="66"/>
                    <a:pt x="9" y="61"/>
                    <a:pt x="10" y="56"/>
                  </a:cubicBezTo>
                  <a:cubicBezTo>
                    <a:pt x="9" y="63"/>
                    <a:pt x="8" y="71"/>
                    <a:pt x="10" y="77"/>
                  </a:cubicBezTo>
                  <a:cubicBezTo>
                    <a:pt x="9" y="67"/>
                    <a:pt x="11" y="57"/>
                    <a:pt x="15" y="48"/>
                  </a:cubicBezTo>
                  <a:cubicBezTo>
                    <a:pt x="13" y="53"/>
                    <a:pt x="12" y="58"/>
                    <a:pt x="11" y="64"/>
                  </a:cubicBezTo>
                  <a:cubicBezTo>
                    <a:pt x="10" y="73"/>
                    <a:pt x="10" y="82"/>
                    <a:pt x="13" y="91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1"/>
                    <a:pt x="13" y="91"/>
                    <a:pt x="13" y="92"/>
                  </a:cubicBezTo>
                  <a:cubicBezTo>
                    <a:pt x="14" y="95"/>
                    <a:pt x="16" y="99"/>
                    <a:pt x="17" y="102"/>
                  </a:cubicBezTo>
                  <a:cubicBezTo>
                    <a:pt x="19" y="105"/>
                    <a:pt x="21" y="107"/>
                    <a:pt x="23" y="110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0"/>
                    <a:pt x="23" y="110"/>
                    <a:pt x="24" y="112"/>
                  </a:cubicBezTo>
                  <a:cubicBezTo>
                    <a:pt x="29" y="119"/>
                    <a:pt x="37" y="124"/>
                    <a:pt x="46" y="129"/>
                  </a:cubicBezTo>
                  <a:cubicBezTo>
                    <a:pt x="48" y="130"/>
                    <a:pt x="51" y="131"/>
                    <a:pt x="55" y="132"/>
                  </a:cubicBezTo>
                  <a:cubicBezTo>
                    <a:pt x="56" y="132"/>
                    <a:pt x="56" y="132"/>
                    <a:pt x="57" y="132"/>
                  </a:cubicBezTo>
                  <a:cubicBezTo>
                    <a:pt x="58" y="132"/>
                    <a:pt x="58" y="133"/>
                    <a:pt x="59" y="133"/>
                  </a:cubicBezTo>
                  <a:cubicBezTo>
                    <a:pt x="61" y="133"/>
                    <a:pt x="63" y="133"/>
                    <a:pt x="65" y="133"/>
                  </a:cubicBezTo>
                  <a:cubicBezTo>
                    <a:pt x="63" y="133"/>
                    <a:pt x="61" y="133"/>
                    <a:pt x="59" y="133"/>
                  </a:cubicBezTo>
                  <a:cubicBezTo>
                    <a:pt x="58" y="133"/>
                    <a:pt x="58" y="132"/>
                    <a:pt x="57" y="132"/>
                  </a:cubicBezTo>
                  <a:cubicBezTo>
                    <a:pt x="58" y="132"/>
                    <a:pt x="58" y="132"/>
                    <a:pt x="59" y="132"/>
                  </a:cubicBezTo>
                  <a:cubicBezTo>
                    <a:pt x="46" y="129"/>
                    <a:pt x="33" y="122"/>
                    <a:pt x="24" y="111"/>
                  </a:cubicBezTo>
                  <a:cubicBezTo>
                    <a:pt x="25" y="111"/>
                    <a:pt x="26" y="112"/>
                    <a:pt x="26" y="112"/>
                  </a:cubicBezTo>
                  <a:cubicBezTo>
                    <a:pt x="25" y="112"/>
                    <a:pt x="24" y="111"/>
                    <a:pt x="23" y="110"/>
                  </a:cubicBezTo>
                  <a:cubicBezTo>
                    <a:pt x="21" y="106"/>
                    <a:pt x="18" y="102"/>
                    <a:pt x="16" y="98"/>
                  </a:cubicBezTo>
                  <a:cubicBezTo>
                    <a:pt x="17" y="99"/>
                    <a:pt x="17" y="100"/>
                    <a:pt x="18" y="101"/>
                  </a:cubicBezTo>
                  <a:cubicBezTo>
                    <a:pt x="12" y="90"/>
                    <a:pt x="10" y="77"/>
                    <a:pt x="11" y="64"/>
                  </a:cubicBezTo>
                  <a:cubicBezTo>
                    <a:pt x="13" y="52"/>
                    <a:pt x="19" y="41"/>
                    <a:pt x="27" y="32"/>
                  </a:cubicBezTo>
                  <a:cubicBezTo>
                    <a:pt x="22" y="36"/>
                    <a:pt x="18" y="42"/>
                    <a:pt x="15" y="48"/>
                  </a:cubicBezTo>
                  <a:cubicBezTo>
                    <a:pt x="22" y="31"/>
                    <a:pt x="38" y="17"/>
                    <a:pt x="56" y="14"/>
                  </a:cubicBezTo>
                  <a:cubicBezTo>
                    <a:pt x="54" y="15"/>
                    <a:pt x="51" y="17"/>
                    <a:pt x="49" y="18"/>
                  </a:cubicBezTo>
                  <a:cubicBezTo>
                    <a:pt x="51" y="17"/>
                    <a:pt x="53" y="16"/>
                    <a:pt x="55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4" y="16"/>
                    <a:pt x="51" y="17"/>
                    <a:pt x="49" y="18"/>
                  </a:cubicBezTo>
                  <a:cubicBezTo>
                    <a:pt x="49" y="19"/>
                    <a:pt x="48" y="19"/>
                    <a:pt x="48" y="20"/>
                  </a:cubicBezTo>
                  <a:cubicBezTo>
                    <a:pt x="48" y="20"/>
                    <a:pt x="53" y="18"/>
                    <a:pt x="51" y="20"/>
                  </a:cubicBezTo>
                  <a:cubicBezTo>
                    <a:pt x="40" y="26"/>
                    <a:pt x="33" y="30"/>
                    <a:pt x="33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43" y="24"/>
                    <a:pt x="57" y="17"/>
                    <a:pt x="73" y="17"/>
                  </a:cubicBezTo>
                  <a:cubicBezTo>
                    <a:pt x="102" y="17"/>
                    <a:pt x="126" y="41"/>
                    <a:pt x="126" y="70"/>
                  </a:cubicBezTo>
                  <a:cubicBezTo>
                    <a:pt x="126" y="72"/>
                    <a:pt x="126" y="74"/>
                    <a:pt x="126" y="76"/>
                  </a:cubicBezTo>
                  <a:cubicBezTo>
                    <a:pt x="126" y="76"/>
                    <a:pt x="126" y="75"/>
                    <a:pt x="127" y="74"/>
                  </a:cubicBezTo>
                  <a:cubicBezTo>
                    <a:pt x="127" y="84"/>
                    <a:pt x="122" y="94"/>
                    <a:pt x="118" y="102"/>
                  </a:cubicBezTo>
                  <a:cubicBezTo>
                    <a:pt x="126" y="94"/>
                    <a:pt x="129" y="78"/>
                    <a:pt x="131" y="76"/>
                  </a:cubicBezTo>
                  <a:cubicBezTo>
                    <a:pt x="134" y="75"/>
                    <a:pt x="129" y="93"/>
                    <a:pt x="124" y="101"/>
                  </a:cubicBezTo>
                  <a:cubicBezTo>
                    <a:pt x="125" y="100"/>
                    <a:pt x="125" y="100"/>
                    <a:pt x="126" y="99"/>
                  </a:cubicBezTo>
                  <a:close/>
                  <a:moveTo>
                    <a:pt x="39" y="12"/>
                  </a:moveTo>
                  <a:cubicBezTo>
                    <a:pt x="39" y="13"/>
                    <a:pt x="39" y="13"/>
                    <a:pt x="39" y="13"/>
                  </a:cubicBezTo>
                  <a:cubicBezTo>
                    <a:pt x="40" y="12"/>
                    <a:pt x="41" y="12"/>
                    <a:pt x="42" y="11"/>
                  </a:cubicBezTo>
                  <a:cubicBezTo>
                    <a:pt x="41" y="12"/>
                    <a:pt x="40" y="12"/>
                    <a:pt x="39" y="12"/>
                  </a:cubicBezTo>
                  <a:cubicBezTo>
                    <a:pt x="40" y="11"/>
                    <a:pt x="45" y="9"/>
                    <a:pt x="47" y="8"/>
                  </a:cubicBezTo>
                  <a:cubicBezTo>
                    <a:pt x="40" y="10"/>
                    <a:pt x="35" y="13"/>
                    <a:pt x="30" y="17"/>
                  </a:cubicBezTo>
                  <a:cubicBezTo>
                    <a:pt x="32" y="15"/>
                    <a:pt x="35" y="13"/>
                    <a:pt x="38" y="11"/>
                  </a:cubicBezTo>
                  <a:cubicBezTo>
                    <a:pt x="27" y="17"/>
                    <a:pt x="16" y="27"/>
                    <a:pt x="10" y="40"/>
                  </a:cubicBezTo>
                  <a:cubicBezTo>
                    <a:pt x="8" y="44"/>
                    <a:pt x="3" y="48"/>
                    <a:pt x="3" y="56"/>
                  </a:cubicBezTo>
                  <a:cubicBezTo>
                    <a:pt x="9" y="37"/>
                    <a:pt x="22" y="21"/>
                    <a:pt x="39" y="12"/>
                  </a:cubicBezTo>
                  <a:close/>
                  <a:moveTo>
                    <a:pt x="33" y="103"/>
                  </a:moveTo>
                  <a:cubicBezTo>
                    <a:pt x="33" y="103"/>
                    <a:pt x="33" y="103"/>
                    <a:pt x="33" y="103"/>
                  </a:cubicBezTo>
                  <a:cubicBezTo>
                    <a:pt x="32" y="102"/>
                    <a:pt x="32" y="102"/>
                    <a:pt x="31" y="101"/>
                  </a:cubicBezTo>
                  <a:cubicBezTo>
                    <a:pt x="32" y="102"/>
                    <a:pt x="32" y="102"/>
                    <a:pt x="32" y="103"/>
                  </a:cubicBezTo>
                  <a:cubicBezTo>
                    <a:pt x="33" y="103"/>
                    <a:pt x="33" y="104"/>
                    <a:pt x="34" y="105"/>
                  </a:cubicBezTo>
                  <a:cubicBezTo>
                    <a:pt x="34" y="104"/>
                    <a:pt x="33" y="104"/>
                    <a:pt x="33" y="103"/>
                  </a:cubicBezTo>
                  <a:close/>
                  <a:moveTo>
                    <a:pt x="60" y="121"/>
                  </a:moveTo>
                  <a:cubicBezTo>
                    <a:pt x="61" y="121"/>
                    <a:pt x="61" y="121"/>
                    <a:pt x="61" y="121"/>
                  </a:cubicBezTo>
                  <a:cubicBezTo>
                    <a:pt x="61" y="121"/>
                    <a:pt x="61" y="121"/>
                    <a:pt x="61" y="121"/>
                  </a:cubicBezTo>
                  <a:lnTo>
                    <a:pt x="60" y="121"/>
                  </a:lnTo>
                  <a:close/>
                  <a:moveTo>
                    <a:pt x="69" y="122"/>
                  </a:moveTo>
                  <a:cubicBezTo>
                    <a:pt x="69" y="122"/>
                    <a:pt x="70" y="122"/>
                    <a:pt x="71" y="122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0" y="122"/>
                    <a:pt x="69" y="122"/>
                    <a:pt x="69" y="122"/>
                  </a:cubicBezTo>
                  <a:close/>
                  <a:moveTo>
                    <a:pt x="82" y="15"/>
                  </a:moveTo>
                  <a:cubicBezTo>
                    <a:pt x="87" y="16"/>
                    <a:pt x="92" y="18"/>
                    <a:pt x="97" y="20"/>
                  </a:cubicBezTo>
                  <a:cubicBezTo>
                    <a:pt x="103" y="23"/>
                    <a:pt x="108" y="27"/>
                    <a:pt x="112" y="32"/>
                  </a:cubicBezTo>
                  <a:cubicBezTo>
                    <a:pt x="104" y="24"/>
                    <a:pt x="93" y="18"/>
                    <a:pt x="82" y="15"/>
                  </a:cubicBez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6" name="Freeform 87"/>
            <p:cNvSpPr>
              <a:spLocks/>
            </p:cNvSpPr>
            <p:nvPr/>
          </p:nvSpPr>
          <p:spPr bwMode="auto">
            <a:xfrm>
              <a:off x="12838" y="19503"/>
              <a:ext cx="216" cy="229"/>
            </a:xfrm>
            <a:custGeom>
              <a:avLst/>
              <a:gdLst>
                <a:gd name="T0" fmla="*/ 42 w 42"/>
                <a:gd name="T1" fmla="*/ 20 h 44"/>
                <a:gd name="T2" fmla="*/ 41 w 42"/>
                <a:gd name="T3" fmla="*/ 17 h 44"/>
                <a:gd name="T4" fmla="*/ 41 w 42"/>
                <a:gd name="T5" fmla="*/ 16 h 44"/>
                <a:gd name="T6" fmla="*/ 33 w 42"/>
                <a:gd name="T7" fmla="*/ 3 h 44"/>
                <a:gd name="T8" fmla="*/ 14 w 42"/>
                <a:gd name="T9" fmla="*/ 9 h 44"/>
                <a:gd name="T10" fmla="*/ 14 w 42"/>
                <a:gd name="T11" fmla="*/ 4 h 44"/>
                <a:gd name="T12" fmla="*/ 13 w 42"/>
                <a:gd name="T13" fmla="*/ 3 h 44"/>
                <a:gd name="T14" fmla="*/ 2 w 42"/>
                <a:gd name="T15" fmla="*/ 3 h 44"/>
                <a:gd name="T16" fmla="*/ 0 w 42"/>
                <a:gd name="T17" fmla="*/ 5 h 44"/>
                <a:gd name="T18" fmla="*/ 0 w 42"/>
                <a:gd name="T19" fmla="*/ 27 h 44"/>
                <a:gd name="T20" fmla="*/ 0 w 42"/>
                <a:gd name="T21" fmla="*/ 31 h 44"/>
                <a:gd name="T22" fmla="*/ 0 w 42"/>
                <a:gd name="T23" fmla="*/ 44 h 44"/>
                <a:gd name="T24" fmla="*/ 1 w 42"/>
                <a:gd name="T25" fmla="*/ 44 h 44"/>
                <a:gd name="T26" fmla="*/ 14 w 42"/>
                <a:gd name="T27" fmla="*/ 44 h 44"/>
                <a:gd name="T28" fmla="*/ 14 w 42"/>
                <a:gd name="T29" fmla="*/ 20 h 44"/>
                <a:gd name="T30" fmla="*/ 14 w 42"/>
                <a:gd name="T31" fmla="*/ 19 h 44"/>
                <a:gd name="T32" fmla="*/ 15 w 42"/>
                <a:gd name="T33" fmla="*/ 16 h 44"/>
                <a:gd name="T34" fmla="*/ 23 w 42"/>
                <a:gd name="T35" fmla="*/ 13 h 44"/>
                <a:gd name="T36" fmla="*/ 28 w 42"/>
                <a:gd name="T37" fmla="*/ 18 h 44"/>
                <a:gd name="T38" fmla="*/ 28 w 42"/>
                <a:gd name="T39" fmla="*/ 20 h 44"/>
                <a:gd name="T40" fmla="*/ 28 w 42"/>
                <a:gd name="T41" fmla="*/ 22 h 44"/>
                <a:gd name="T42" fmla="*/ 28 w 42"/>
                <a:gd name="T43" fmla="*/ 44 h 44"/>
                <a:gd name="T44" fmla="*/ 41 w 42"/>
                <a:gd name="T45" fmla="*/ 44 h 44"/>
                <a:gd name="T46" fmla="*/ 42 w 42"/>
                <a:gd name="T47" fmla="*/ 44 h 44"/>
                <a:gd name="T48" fmla="*/ 42 w 42"/>
                <a:gd name="T49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44">
                  <a:moveTo>
                    <a:pt x="42" y="20"/>
                  </a:moveTo>
                  <a:cubicBezTo>
                    <a:pt x="42" y="19"/>
                    <a:pt x="42" y="18"/>
                    <a:pt x="41" y="17"/>
                  </a:cubicBezTo>
                  <a:cubicBezTo>
                    <a:pt x="41" y="17"/>
                    <a:pt x="41" y="16"/>
                    <a:pt x="41" y="16"/>
                  </a:cubicBezTo>
                  <a:cubicBezTo>
                    <a:pt x="41" y="10"/>
                    <a:pt x="38" y="6"/>
                    <a:pt x="33" y="3"/>
                  </a:cubicBezTo>
                  <a:cubicBezTo>
                    <a:pt x="25" y="0"/>
                    <a:pt x="19" y="2"/>
                    <a:pt x="14" y="9"/>
                  </a:cubicBezTo>
                  <a:cubicBezTo>
                    <a:pt x="14" y="7"/>
                    <a:pt x="14" y="5"/>
                    <a:pt x="14" y="4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9" y="3"/>
                    <a:pt x="5" y="3"/>
                    <a:pt x="2" y="3"/>
                  </a:cubicBezTo>
                  <a:cubicBezTo>
                    <a:pt x="1" y="3"/>
                    <a:pt x="0" y="3"/>
                    <a:pt x="0" y="5"/>
                  </a:cubicBezTo>
                  <a:cubicBezTo>
                    <a:pt x="0" y="12"/>
                    <a:pt x="0" y="19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0" y="36"/>
                    <a:pt x="0" y="40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5" y="44"/>
                    <a:pt x="10" y="44"/>
                    <a:pt x="14" y="44"/>
                  </a:cubicBezTo>
                  <a:cubicBezTo>
                    <a:pt x="14" y="36"/>
                    <a:pt x="14" y="28"/>
                    <a:pt x="14" y="20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4" y="18"/>
                    <a:pt x="15" y="17"/>
                    <a:pt x="15" y="16"/>
                  </a:cubicBezTo>
                  <a:cubicBezTo>
                    <a:pt x="17" y="13"/>
                    <a:pt x="20" y="13"/>
                    <a:pt x="23" y="13"/>
                  </a:cubicBezTo>
                  <a:cubicBezTo>
                    <a:pt x="26" y="14"/>
                    <a:pt x="27" y="16"/>
                    <a:pt x="28" y="18"/>
                  </a:cubicBezTo>
                  <a:cubicBezTo>
                    <a:pt x="28" y="19"/>
                    <a:pt x="28" y="19"/>
                    <a:pt x="28" y="20"/>
                  </a:cubicBezTo>
                  <a:cubicBezTo>
                    <a:pt x="28" y="20"/>
                    <a:pt x="28" y="21"/>
                    <a:pt x="28" y="22"/>
                  </a:cubicBezTo>
                  <a:cubicBezTo>
                    <a:pt x="28" y="29"/>
                    <a:pt x="28" y="37"/>
                    <a:pt x="28" y="44"/>
                  </a:cubicBezTo>
                  <a:cubicBezTo>
                    <a:pt x="33" y="44"/>
                    <a:pt x="37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36"/>
                    <a:pt x="42" y="28"/>
                    <a:pt x="4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7" name="Freeform 88"/>
            <p:cNvSpPr>
              <a:spLocks noEditPoints="1"/>
            </p:cNvSpPr>
            <p:nvPr/>
          </p:nvSpPr>
          <p:spPr bwMode="auto">
            <a:xfrm>
              <a:off x="12725" y="19414"/>
              <a:ext cx="82" cy="73"/>
            </a:xfrm>
            <a:custGeom>
              <a:avLst/>
              <a:gdLst>
                <a:gd name="T0" fmla="*/ 10 w 16"/>
                <a:gd name="T1" fmla="*/ 0 h 14"/>
                <a:gd name="T2" fmla="*/ 10 w 16"/>
                <a:gd name="T3" fmla="*/ 0 h 14"/>
                <a:gd name="T4" fmla="*/ 7 w 16"/>
                <a:gd name="T5" fmla="*/ 0 h 14"/>
                <a:gd name="T6" fmla="*/ 6 w 16"/>
                <a:gd name="T7" fmla="*/ 0 h 14"/>
                <a:gd name="T8" fmla="*/ 1 w 16"/>
                <a:gd name="T9" fmla="*/ 6 h 14"/>
                <a:gd name="T10" fmla="*/ 1 w 16"/>
                <a:gd name="T11" fmla="*/ 9 h 14"/>
                <a:gd name="T12" fmla="*/ 7 w 16"/>
                <a:gd name="T13" fmla="*/ 14 h 14"/>
                <a:gd name="T14" fmla="*/ 9 w 16"/>
                <a:gd name="T15" fmla="*/ 14 h 14"/>
                <a:gd name="T16" fmla="*/ 15 w 16"/>
                <a:gd name="T17" fmla="*/ 9 h 14"/>
                <a:gd name="T18" fmla="*/ 15 w 16"/>
                <a:gd name="T19" fmla="*/ 6 h 14"/>
                <a:gd name="T20" fmla="*/ 10 w 16"/>
                <a:gd name="T21" fmla="*/ 0 h 14"/>
                <a:gd name="T22" fmla="*/ 9 w 16"/>
                <a:gd name="T23" fmla="*/ 0 h 14"/>
                <a:gd name="T24" fmla="*/ 9 w 16"/>
                <a:gd name="T25" fmla="*/ 0 h 14"/>
                <a:gd name="T26" fmla="*/ 9 w 16"/>
                <a:gd name="T2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4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1"/>
                    <a:pt x="1" y="3"/>
                    <a:pt x="1" y="6"/>
                  </a:cubicBezTo>
                  <a:cubicBezTo>
                    <a:pt x="0" y="7"/>
                    <a:pt x="0" y="8"/>
                    <a:pt x="1" y="9"/>
                  </a:cubicBezTo>
                  <a:cubicBezTo>
                    <a:pt x="2" y="12"/>
                    <a:pt x="3" y="14"/>
                    <a:pt x="7" y="14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2" y="14"/>
                    <a:pt x="15" y="12"/>
                    <a:pt x="15" y="9"/>
                  </a:cubicBezTo>
                  <a:cubicBezTo>
                    <a:pt x="16" y="8"/>
                    <a:pt x="16" y="7"/>
                    <a:pt x="15" y="6"/>
                  </a:cubicBezTo>
                  <a:cubicBezTo>
                    <a:pt x="15" y="3"/>
                    <a:pt x="13" y="1"/>
                    <a:pt x="10" y="0"/>
                  </a:cubicBezTo>
                  <a:close/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78" name="Freeform 89"/>
            <p:cNvSpPr>
              <a:spLocks/>
            </p:cNvSpPr>
            <p:nvPr/>
          </p:nvSpPr>
          <p:spPr bwMode="auto">
            <a:xfrm>
              <a:off x="12730" y="19518"/>
              <a:ext cx="72" cy="214"/>
            </a:xfrm>
            <a:custGeom>
              <a:avLst/>
              <a:gdLst>
                <a:gd name="T0" fmla="*/ 14 w 14"/>
                <a:gd name="T1" fmla="*/ 0 h 41"/>
                <a:gd name="T2" fmla="*/ 13 w 14"/>
                <a:gd name="T3" fmla="*/ 0 h 41"/>
                <a:gd name="T4" fmla="*/ 1 w 14"/>
                <a:gd name="T5" fmla="*/ 0 h 41"/>
                <a:gd name="T6" fmla="*/ 0 w 14"/>
                <a:gd name="T7" fmla="*/ 1 h 41"/>
                <a:gd name="T8" fmla="*/ 0 w 14"/>
                <a:gd name="T9" fmla="*/ 2 h 41"/>
                <a:gd name="T10" fmla="*/ 0 w 14"/>
                <a:gd name="T11" fmla="*/ 41 h 41"/>
                <a:gd name="T12" fmla="*/ 1 w 14"/>
                <a:gd name="T13" fmla="*/ 41 h 41"/>
                <a:gd name="T14" fmla="*/ 14 w 14"/>
                <a:gd name="T15" fmla="*/ 41 h 41"/>
                <a:gd name="T16" fmla="*/ 14 w 14"/>
                <a:gd name="T17" fmla="*/ 41 h 41"/>
                <a:gd name="T18" fmla="*/ 14 w 14"/>
                <a:gd name="T19" fmla="*/ 1 h 41"/>
                <a:gd name="T20" fmla="*/ 14 w 14"/>
                <a:gd name="T2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1"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15"/>
                    <a:pt x="0" y="28"/>
                    <a:pt x="0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5" y="41"/>
                    <a:pt x="9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8"/>
                    <a:pt x="14" y="15"/>
                    <a:pt x="14" y="1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1079" name="CuadroTexto 1078"/>
          <p:cNvSpPr txBox="1"/>
          <p:nvPr/>
        </p:nvSpPr>
        <p:spPr>
          <a:xfrm>
            <a:off x="15510244" y="31523116"/>
            <a:ext cx="5435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>
                <a:solidFill>
                  <a:schemeClr val="bg1"/>
                </a:solidFill>
              </a:rPr>
              <a:t>www.ins.gov.co</a:t>
            </a:r>
            <a:endParaRPr lang="es-C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28AAD2FCD96E41AF07234218DA58E4" ma:contentTypeVersion="0" ma:contentTypeDescription="Crear nuevo documento." ma:contentTypeScope="" ma:versionID="627c6950e87ef9e8889098c4ef1430e8">
  <xsd:schema xmlns:xsd="http://www.w3.org/2001/XMLSchema" xmlns:xs="http://www.w3.org/2001/XMLSchema" xmlns:p="http://schemas.microsoft.com/office/2006/metadata/properties" xmlns:ns2="3bfbf733-a6c3-488d-a481-abc1b690c7db" targetNamespace="http://schemas.microsoft.com/office/2006/metadata/properties" ma:root="true" ma:fieldsID="3d0529a1b7e246ee7eea5dd941572b55" ns2:_="">
    <xsd:import namespace="3bfbf733-a6c3-488d-a481-abc1b690c7d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fbf733-a6c3-488d-a481-abc1b690c7db">AVMXRNAJRR5T-1630768607-3</_dlc_DocId>
    <_dlc_DocIdUrl xmlns="3bfbf733-a6c3-488d-a481-abc1b690c7db">
      <Url>http://www.ins.gov.co/Transparencia/_layouts/15/DocIdRedir.aspx?ID=AVMXRNAJRR5T-1630768607-3</Url>
      <Description>AVMXRNAJRR5T-1630768607-3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03392F3-B76E-454D-86DB-382EACDF81B0}"/>
</file>

<file path=customXml/itemProps2.xml><?xml version="1.0" encoding="utf-8"?>
<ds:datastoreItem xmlns:ds="http://schemas.openxmlformats.org/officeDocument/2006/customXml" ds:itemID="{799FD729-448A-45DB-B22F-DFE704A1CF2A}"/>
</file>

<file path=customXml/itemProps3.xml><?xml version="1.0" encoding="utf-8"?>
<ds:datastoreItem xmlns:ds="http://schemas.openxmlformats.org/officeDocument/2006/customXml" ds:itemID="{445EDFFF-6A4A-46BF-A754-8201774BE3FE}"/>
</file>

<file path=customXml/itemProps4.xml><?xml version="1.0" encoding="utf-8"?>
<ds:datastoreItem xmlns:ds="http://schemas.openxmlformats.org/officeDocument/2006/customXml" ds:itemID="{922DF85D-9261-496C-8AC0-C3DA6BDB4D55}"/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188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ヒラギノ角ゴ Pro W3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viviana agudelo</dc:creator>
  <cp:lastModifiedBy>Yovanny Alexi Sanabria</cp:lastModifiedBy>
  <cp:revision>46</cp:revision>
  <cp:lastPrinted>2015-08-10T16:14:00Z</cp:lastPrinted>
  <dcterms:created xsi:type="dcterms:W3CDTF">2015-07-27T16:06:50Z</dcterms:created>
  <dcterms:modified xsi:type="dcterms:W3CDTF">2018-06-12T16:25:57Z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0x010100E128AAD2FCD96E41AF07234218DA58E4</vt:lpwstr>
  </property>
  <property fmtid="{D5CDD505-2E9C-101B-9397-08002B2CF9AE}" pid="3" name="_dlc_DocIdItemGuid">
    <vt:lpwstr>14c297bb-9ca7-402a-9095-69e8c6bfb661</vt:lpwstr>
  </property>
</Properties>
</file>